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5"/>
  </p:notesMasterIdLst>
  <p:sldIdLst>
    <p:sldId id="256" r:id="rId3"/>
    <p:sldId id="259" r:id="rId4"/>
    <p:sldId id="262" r:id="rId5"/>
    <p:sldId id="286" r:id="rId6"/>
    <p:sldId id="264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301" r:id="rId17"/>
    <p:sldId id="265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68" r:id="rId26"/>
    <p:sldId id="300" r:id="rId27"/>
    <p:sldId id="296" r:id="rId28"/>
    <p:sldId id="299" r:id="rId29"/>
    <p:sldId id="298" r:id="rId30"/>
    <p:sldId id="269" r:id="rId31"/>
    <p:sldId id="274" r:id="rId32"/>
    <p:sldId id="272" r:id="rId33"/>
    <p:sldId id="282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90357"/>
  </p:normalViewPr>
  <p:slideViewPr>
    <p:cSldViewPr snapToGrid="0" snapToObjects="1">
      <p:cViewPr>
        <p:scale>
          <a:sx n="70" d="100"/>
          <a:sy n="70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9B74F-908C-4903-A40C-D6BDB273D17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B164108-2511-4242-B55C-8CA28C881C7C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rgbClr val="FFFF00"/>
              </a:solidFill>
            </a:rPr>
            <a:t>Model</a:t>
          </a:r>
          <a:r>
            <a:rPr lang="zh-CN" altLang="en-US" sz="2400" b="1" dirty="0" smtClean="0">
              <a:solidFill>
                <a:srgbClr val="FFFF00"/>
              </a:solidFill>
            </a:rPr>
            <a:t>类</a:t>
          </a:r>
        </a:p>
      </dgm:t>
    </dgm:pt>
    <dgm:pt modelId="{C3438477-BA1E-4BCC-81A1-59A3902C2407}" type="parTrans" cxnId="{9BC82796-4696-4BB5-90B6-0A322193CF22}">
      <dgm:prSet/>
      <dgm:spPr/>
      <dgm:t>
        <a:bodyPr/>
        <a:lstStyle/>
        <a:p>
          <a:endParaRPr lang="zh-CN" altLang="en-US" sz="2000" b="1"/>
        </a:p>
      </dgm:t>
    </dgm:pt>
    <dgm:pt modelId="{49A8B9EE-0C08-47F4-92F4-DE9466AC53FE}" type="sibTrans" cxnId="{9BC82796-4696-4BB5-90B6-0A322193CF22}">
      <dgm:prSet/>
      <dgm:spPr/>
      <dgm:t>
        <a:bodyPr/>
        <a:lstStyle/>
        <a:p>
          <a:endParaRPr lang="zh-CN" altLang="en-US" sz="2000" b="1"/>
        </a:p>
      </dgm:t>
    </dgm:pt>
    <dgm:pt modelId="{30349D26-03B4-4C5E-9D8B-5A37EC7E52FA}">
      <dgm:prSet phldrT="[文本]" custT="1"/>
      <dgm:spPr/>
      <dgm:t>
        <a:bodyPr/>
        <a:lstStyle/>
        <a:p>
          <a:r>
            <a:rPr lang="en-US" altLang="zh-CN" sz="2000" b="1" dirty="0" smtClean="0"/>
            <a:t>Word</a:t>
          </a:r>
          <a:r>
            <a:rPr lang="zh-CN" altLang="en-US" sz="2000" b="1" dirty="0" smtClean="0"/>
            <a:t>：存储</a:t>
          </a:r>
          <a:r>
            <a:rPr lang="zh-CN" altLang="en-US" sz="2000" b="1" dirty="0" smtClean="0"/>
            <a:t>词条</a:t>
          </a:r>
          <a:r>
            <a:rPr lang="zh-CN" altLang="en-US" sz="2000" b="1" dirty="0" smtClean="0"/>
            <a:t>单词、释义、例句等</a:t>
          </a:r>
          <a:r>
            <a:rPr lang="zh-CN" altLang="en-US" sz="2000" b="1" dirty="0" smtClean="0"/>
            <a:t>，提供</a:t>
          </a:r>
          <a:r>
            <a:rPr lang="zh-CN" altLang="en-US" sz="2000" b="1" dirty="0" smtClean="0"/>
            <a:t>获取和修改</a:t>
          </a:r>
          <a:r>
            <a:rPr lang="zh-CN" altLang="en-US" sz="2000" b="1" dirty="0" smtClean="0"/>
            <a:t>接口</a:t>
          </a:r>
          <a:endParaRPr lang="zh-CN" altLang="en-US" sz="2000" b="1" dirty="0"/>
        </a:p>
      </dgm:t>
    </dgm:pt>
    <dgm:pt modelId="{1480B8AC-6EE0-4D17-8CA4-35CC815B6B29}" type="parTrans" cxnId="{06555518-E9FD-45F8-97EF-C08B7C545BC9}">
      <dgm:prSet custT="1"/>
      <dgm:spPr/>
      <dgm:t>
        <a:bodyPr/>
        <a:lstStyle/>
        <a:p>
          <a:endParaRPr lang="zh-CN" altLang="en-US" sz="2000" b="1"/>
        </a:p>
      </dgm:t>
    </dgm:pt>
    <dgm:pt modelId="{CA03C991-EE56-4D4F-8448-BE14ECBD41D1}" type="sibTrans" cxnId="{06555518-E9FD-45F8-97EF-C08B7C545BC9}">
      <dgm:prSet/>
      <dgm:spPr/>
      <dgm:t>
        <a:bodyPr/>
        <a:lstStyle/>
        <a:p>
          <a:endParaRPr lang="zh-CN" altLang="en-US" sz="2000" b="1"/>
        </a:p>
      </dgm:t>
    </dgm:pt>
    <dgm:pt modelId="{3A454EB7-B971-4709-B342-E5B04A305771}">
      <dgm:prSet phldrT="[文本]" custT="1"/>
      <dgm:spPr/>
      <dgm:t>
        <a:bodyPr/>
        <a:lstStyle/>
        <a:p>
          <a:r>
            <a:rPr lang="en-US" altLang="zh-CN" sz="2000" b="1" dirty="0" smtClean="0"/>
            <a:t>Test</a:t>
          </a:r>
          <a:r>
            <a:rPr lang="zh-CN" altLang="en-US" sz="2000" b="1" dirty="0" smtClean="0"/>
            <a:t>：测试题目的</a:t>
          </a:r>
          <a:r>
            <a:rPr lang="zh-CN" altLang="en-US" sz="2000" b="1" dirty="0" smtClean="0"/>
            <a:t>基类，</a:t>
          </a:r>
          <a:r>
            <a:rPr lang="zh-CN" altLang="en-US" sz="2000" b="1" dirty="0" smtClean="0"/>
            <a:t>内含测试题的内容和获取接口</a:t>
          </a:r>
          <a:endParaRPr lang="en-US" altLang="zh-CN" sz="2000" b="1" dirty="0" smtClean="0"/>
        </a:p>
      </dgm:t>
    </dgm:pt>
    <dgm:pt modelId="{E9C416CF-68FA-4776-AAB6-1D2663348BBE}" type="parTrans" cxnId="{49EF6D64-DF76-4D36-9ADB-88D1D6CEC33E}">
      <dgm:prSet custT="1"/>
      <dgm:spPr/>
      <dgm:t>
        <a:bodyPr/>
        <a:lstStyle/>
        <a:p>
          <a:endParaRPr lang="zh-CN" altLang="en-US" sz="2000" b="1"/>
        </a:p>
      </dgm:t>
    </dgm:pt>
    <dgm:pt modelId="{E178935D-BBB1-4064-B2FB-A6DDEF953BB7}" type="sibTrans" cxnId="{49EF6D64-DF76-4D36-9ADB-88D1D6CEC33E}">
      <dgm:prSet/>
      <dgm:spPr/>
      <dgm:t>
        <a:bodyPr/>
        <a:lstStyle/>
        <a:p>
          <a:endParaRPr lang="zh-CN" altLang="en-US" sz="2000" b="1"/>
        </a:p>
      </dgm:t>
    </dgm:pt>
    <dgm:pt modelId="{C33109C3-E549-4B98-93F3-67B433B06C56}">
      <dgm:prSet phldrT="[文本]" custT="1"/>
      <dgm:spPr/>
      <dgm:t>
        <a:bodyPr/>
        <a:lstStyle/>
        <a:p>
          <a:r>
            <a:rPr lang="en-US" altLang="zh-CN" sz="2000" b="1" dirty="0" err="1" smtClean="0"/>
            <a:t>ChineseTest</a:t>
          </a:r>
          <a:r>
            <a:rPr lang="zh-CN" altLang="en-US" sz="2000" b="1" dirty="0" smtClean="0"/>
            <a:t>：英译汉题</a:t>
          </a:r>
          <a:r>
            <a:rPr lang="zh-CN" altLang="en-US" sz="2000" b="1" dirty="0" smtClean="0"/>
            <a:t>目</a:t>
          </a:r>
          <a:endParaRPr lang="en-US" altLang="zh-CN" sz="2000" b="1" dirty="0" smtClean="0"/>
        </a:p>
      </dgm:t>
    </dgm:pt>
    <dgm:pt modelId="{F0C32DFB-15D2-4497-AF17-297B378A9157}" type="parTrans" cxnId="{F33B9651-EE7E-4905-9DDE-B3351E2C7325}">
      <dgm:prSet custT="1"/>
      <dgm:spPr/>
      <dgm:t>
        <a:bodyPr/>
        <a:lstStyle/>
        <a:p>
          <a:endParaRPr lang="zh-CN" altLang="en-US" sz="2000" b="1"/>
        </a:p>
      </dgm:t>
    </dgm:pt>
    <dgm:pt modelId="{EF3E865D-E1CC-4615-9F39-CB2E09768C5E}" type="sibTrans" cxnId="{F33B9651-EE7E-4905-9DDE-B3351E2C7325}">
      <dgm:prSet/>
      <dgm:spPr/>
      <dgm:t>
        <a:bodyPr/>
        <a:lstStyle/>
        <a:p>
          <a:endParaRPr lang="zh-CN" altLang="en-US" sz="2000" b="1"/>
        </a:p>
      </dgm:t>
    </dgm:pt>
    <dgm:pt modelId="{0A562FD4-B492-4164-A6F7-3530890C802E}">
      <dgm:prSet phldrT="[文本]" custT="1"/>
      <dgm:spPr/>
      <dgm:t>
        <a:bodyPr/>
        <a:lstStyle/>
        <a:p>
          <a:r>
            <a:rPr lang="en-US" altLang="zh-CN" sz="2000" b="1" dirty="0" err="1" smtClean="0"/>
            <a:t>EnglishTest</a:t>
          </a:r>
          <a:r>
            <a:rPr lang="zh-CN" altLang="en-US" sz="2000" b="1" dirty="0" smtClean="0"/>
            <a:t>：汉译英题</a:t>
          </a:r>
          <a:r>
            <a:rPr lang="zh-CN" altLang="en-US" sz="2000" b="1" dirty="0" smtClean="0"/>
            <a:t>目</a:t>
          </a:r>
          <a:endParaRPr lang="en-US" altLang="zh-CN" sz="2000" b="1" dirty="0" smtClean="0"/>
        </a:p>
      </dgm:t>
    </dgm:pt>
    <dgm:pt modelId="{6274A8B7-46F3-4AA5-ACF4-7E8619C0F2ED}" type="parTrans" cxnId="{47DE71CB-DB6D-42D7-9B5B-646AF9478BF6}">
      <dgm:prSet custT="1"/>
      <dgm:spPr/>
      <dgm:t>
        <a:bodyPr/>
        <a:lstStyle/>
        <a:p>
          <a:endParaRPr lang="zh-CN" altLang="en-US" sz="2000" b="1"/>
        </a:p>
      </dgm:t>
    </dgm:pt>
    <dgm:pt modelId="{87D7E99A-69CD-4336-9BBD-0427AD6DCA54}" type="sibTrans" cxnId="{47DE71CB-DB6D-42D7-9B5B-646AF9478BF6}">
      <dgm:prSet/>
      <dgm:spPr/>
      <dgm:t>
        <a:bodyPr/>
        <a:lstStyle/>
        <a:p>
          <a:endParaRPr lang="zh-CN" altLang="en-US" sz="2000" b="1"/>
        </a:p>
      </dgm:t>
    </dgm:pt>
    <dgm:pt modelId="{B7FA0A0D-A12D-4D59-904B-D9F583E0551C}">
      <dgm:prSet phldrT="[文本]" custT="1"/>
      <dgm:spPr/>
      <dgm:t>
        <a:bodyPr/>
        <a:lstStyle/>
        <a:p>
          <a:r>
            <a:rPr lang="en-US" altLang="zh-CN" sz="2000" b="1" dirty="0" err="1" smtClean="0"/>
            <a:t>SpellTest</a:t>
          </a:r>
          <a:r>
            <a:rPr lang="zh-CN" altLang="en-US" sz="2000" b="1" dirty="0" smtClean="0"/>
            <a:t>：拼写单词</a:t>
          </a:r>
          <a:r>
            <a:rPr lang="zh-CN" altLang="en-US" sz="2000" b="1" dirty="0" smtClean="0"/>
            <a:t>题</a:t>
          </a:r>
          <a:endParaRPr lang="zh-CN" altLang="en-US" sz="2000" b="1" dirty="0"/>
        </a:p>
      </dgm:t>
    </dgm:pt>
    <dgm:pt modelId="{20E319EE-A0DA-4BEF-B48B-BC744CDD67F8}" type="parTrans" cxnId="{032EF7D5-2455-4BE1-A291-73A4A165916F}">
      <dgm:prSet custT="1"/>
      <dgm:spPr/>
      <dgm:t>
        <a:bodyPr/>
        <a:lstStyle/>
        <a:p>
          <a:endParaRPr lang="zh-CN" altLang="en-US" sz="2000" b="1"/>
        </a:p>
      </dgm:t>
    </dgm:pt>
    <dgm:pt modelId="{CB9D4A8A-F67B-4C3D-B28D-E6244BC8C349}" type="sibTrans" cxnId="{032EF7D5-2455-4BE1-A291-73A4A165916F}">
      <dgm:prSet/>
      <dgm:spPr/>
      <dgm:t>
        <a:bodyPr/>
        <a:lstStyle/>
        <a:p>
          <a:endParaRPr lang="zh-CN" altLang="en-US" sz="2000" b="1"/>
        </a:p>
      </dgm:t>
    </dgm:pt>
    <dgm:pt modelId="{FD7DB1C3-D5E4-4C5A-8466-F2924386D480}" type="pres">
      <dgm:prSet presAssocID="{9339B74F-908C-4903-A40C-D6BDB273D17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9156A2-7ABD-4667-BCCA-01C72288E02B}" type="pres">
      <dgm:prSet presAssocID="{4B164108-2511-4242-B55C-8CA28C881C7C}" presName="root1" presStyleCnt="0"/>
      <dgm:spPr/>
    </dgm:pt>
    <dgm:pt modelId="{FECF48E6-7EC2-4CC1-9A9C-439BB888134A}" type="pres">
      <dgm:prSet presAssocID="{4B164108-2511-4242-B55C-8CA28C881C7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3629D-2814-4CEF-ADF8-0806BCA0DB45}" type="pres">
      <dgm:prSet presAssocID="{4B164108-2511-4242-B55C-8CA28C881C7C}" presName="level2hierChild" presStyleCnt="0"/>
      <dgm:spPr/>
    </dgm:pt>
    <dgm:pt modelId="{23508569-D05F-4E74-B8E7-C4379C662988}" type="pres">
      <dgm:prSet presAssocID="{1480B8AC-6EE0-4D17-8CA4-35CC815B6B29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9596A0A-3F18-4455-B332-4AF053F31D78}" type="pres">
      <dgm:prSet presAssocID="{1480B8AC-6EE0-4D17-8CA4-35CC815B6B29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1CC8122-C390-460A-B4CD-9B96D8270AA4}" type="pres">
      <dgm:prSet presAssocID="{30349D26-03B4-4C5E-9D8B-5A37EC7E52FA}" presName="root2" presStyleCnt="0"/>
      <dgm:spPr/>
    </dgm:pt>
    <dgm:pt modelId="{A34080D2-E292-4B18-BA09-8D11B9136374}" type="pres">
      <dgm:prSet presAssocID="{30349D26-03B4-4C5E-9D8B-5A37EC7E52FA}" presName="LevelTwoTextNode" presStyleLbl="node2" presStyleIdx="0" presStyleCnt="2" custScaleX="198835" custScaleY="131509" custLinFactY="-9707" custLinFactNeighborX="632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FF975F-F01E-4521-B406-D83DDF1AC76B}" type="pres">
      <dgm:prSet presAssocID="{30349D26-03B4-4C5E-9D8B-5A37EC7E52FA}" presName="level3hierChild" presStyleCnt="0"/>
      <dgm:spPr/>
    </dgm:pt>
    <dgm:pt modelId="{C55C5282-A84F-4B40-8C36-55334A44F766}" type="pres">
      <dgm:prSet presAssocID="{E9C416CF-68FA-4776-AAB6-1D2663348BB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F15C8E80-371E-4AED-B56B-C15A35593741}" type="pres">
      <dgm:prSet presAssocID="{E9C416CF-68FA-4776-AAB6-1D2663348BB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E38E01C-91D3-447F-8BB6-8330EF3A054D}" type="pres">
      <dgm:prSet presAssocID="{3A454EB7-B971-4709-B342-E5B04A305771}" presName="root2" presStyleCnt="0"/>
      <dgm:spPr/>
    </dgm:pt>
    <dgm:pt modelId="{1EE6A45F-757A-45DC-8413-F975497BA747}" type="pres">
      <dgm:prSet presAssocID="{3A454EB7-B971-4709-B342-E5B04A305771}" presName="LevelTwoTextNode" presStyleLbl="node2" presStyleIdx="1" presStyleCnt="2" custScaleX="206969" custScaleY="175864" custLinFactY="16036" custLinFactNeighborX="10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271880-9FDB-4C51-8CF3-35AC71C1BCE0}" type="pres">
      <dgm:prSet presAssocID="{3A454EB7-B971-4709-B342-E5B04A305771}" presName="level3hierChild" presStyleCnt="0"/>
      <dgm:spPr/>
    </dgm:pt>
    <dgm:pt modelId="{8759B215-9526-495D-9478-50CA8F3C6667}" type="pres">
      <dgm:prSet presAssocID="{F0C32DFB-15D2-4497-AF17-297B378A9157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B65F7155-AB70-4C00-B807-60CA6B672689}" type="pres">
      <dgm:prSet presAssocID="{F0C32DFB-15D2-4497-AF17-297B378A9157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A5948978-EE7A-4F62-BC9C-1A5F5FF06AAB}" type="pres">
      <dgm:prSet presAssocID="{C33109C3-E549-4B98-93F3-67B433B06C56}" presName="root2" presStyleCnt="0"/>
      <dgm:spPr/>
    </dgm:pt>
    <dgm:pt modelId="{DD737388-6703-4050-857B-F31068445089}" type="pres">
      <dgm:prSet presAssocID="{C33109C3-E549-4B98-93F3-67B433B06C56}" presName="LevelTwoTextNode" presStyleLbl="node3" presStyleIdx="0" presStyleCnt="3" custScaleX="177876" custLinFactY="16046" custLinFactNeighborX="646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8B76EC-C576-471E-830C-D84D72E4A09F}" type="pres">
      <dgm:prSet presAssocID="{C33109C3-E549-4B98-93F3-67B433B06C56}" presName="level3hierChild" presStyleCnt="0"/>
      <dgm:spPr/>
    </dgm:pt>
    <dgm:pt modelId="{8828E8E0-8C9C-40AD-A4C4-21B7C5B4DBD1}" type="pres">
      <dgm:prSet presAssocID="{6274A8B7-46F3-4AA5-ACF4-7E8619C0F2ED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2819298-D919-4A67-8BD8-27DE69A4586D}" type="pres">
      <dgm:prSet presAssocID="{6274A8B7-46F3-4AA5-ACF4-7E8619C0F2ED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EA706A2A-23A4-45C4-85BC-544CFED84707}" type="pres">
      <dgm:prSet presAssocID="{0A562FD4-B492-4164-A6F7-3530890C802E}" presName="root2" presStyleCnt="0"/>
      <dgm:spPr/>
    </dgm:pt>
    <dgm:pt modelId="{C6698748-6D24-499D-AF1B-86124B0BD964}" type="pres">
      <dgm:prSet presAssocID="{0A562FD4-B492-4164-A6F7-3530890C802E}" presName="LevelTwoTextNode" presStyleLbl="node3" presStyleIdx="1" presStyleCnt="3" custScaleX="177876" custLinFactY="16046" custLinFactNeighborX="646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0E7D37-D7E7-45A8-A837-072102DD9EF4}" type="pres">
      <dgm:prSet presAssocID="{0A562FD4-B492-4164-A6F7-3530890C802E}" presName="level3hierChild" presStyleCnt="0"/>
      <dgm:spPr/>
    </dgm:pt>
    <dgm:pt modelId="{C0FFBAF2-3DCE-4374-AA1F-5369E32054E7}" type="pres">
      <dgm:prSet presAssocID="{20E319EE-A0DA-4BEF-B48B-BC744CDD67F8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B99265B3-EB43-41A2-8409-4D51716F4A7D}" type="pres">
      <dgm:prSet presAssocID="{20E319EE-A0DA-4BEF-B48B-BC744CDD67F8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E3D0801A-3584-4CD0-A155-6A1EB0EE19AC}" type="pres">
      <dgm:prSet presAssocID="{B7FA0A0D-A12D-4D59-904B-D9F583E0551C}" presName="root2" presStyleCnt="0"/>
      <dgm:spPr/>
    </dgm:pt>
    <dgm:pt modelId="{C8072382-92D7-4265-A0D4-999C2EFC331F}" type="pres">
      <dgm:prSet presAssocID="{B7FA0A0D-A12D-4D59-904B-D9F583E0551C}" presName="LevelTwoTextNode" presStyleLbl="node3" presStyleIdx="2" presStyleCnt="3" custScaleX="177876" custLinFactY="16046" custLinFactNeighborX="646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9D87B9-E134-417E-9AED-8C8740C09785}" type="pres">
      <dgm:prSet presAssocID="{B7FA0A0D-A12D-4D59-904B-D9F583E0551C}" presName="level3hierChild" presStyleCnt="0"/>
      <dgm:spPr/>
    </dgm:pt>
  </dgm:ptLst>
  <dgm:cxnLst>
    <dgm:cxn modelId="{06555518-E9FD-45F8-97EF-C08B7C545BC9}" srcId="{4B164108-2511-4242-B55C-8CA28C881C7C}" destId="{30349D26-03B4-4C5E-9D8B-5A37EC7E52FA}" srcOrd="0" destOrd="0" parTransId="{1480B8AC-6EE0-4D17-8CA4-35CC815B6B29}" sibTransId="{CA03C991-EE56-4D4F-8448-BE14ECBD41D1}"/>
    <dgm:cxn modelId="{B8A5BA50-1A27-514C-9B4E-2F339F1CB180}" type="presOf" srcId="{9339B74F-908C-4903-A40C-D6BDB273D170}" destId="{FD7DB1C3-D5E4-4C5A-8466-F2924386D480}" srcOrd="0" destOrd="0" presId="urn:microsoft.com/office/officeart/2005/8/layout/hierarchy2"/>
    <dgm:cxn modelId="{31D9287D-55DC-3E4B-BD51-F12FFF68EB21}" type="presOf" srcId="{F0C32DFB-15D2-4497-AF17-297B378A9157}" destId="{8759B215-9526-495D-9478-50CA8F3C6667}" srcOrd="0" destOrd="0" presId="urn:microsoft.com/office/officeart/2005/8/layout/hierarchy2"/>
    <dgm:cxn modelId="{80804E11-1964-BA42-B39F-D7FE23749EA4}" type="presOf" srcId="{E9C416CF-68FA-4776-AAB6-1D2663348BBE}" destId="{C55C5282-A84F-4B40-8C36-55334A44F766}" srcOrd="0" destOrd="0" presId="urn:microsoft.com/office/officeart/2005/8/layout/hierarchy2"/>
    <dgm:cxn modelId="{FFD81518-B14E-E049-9566-3E5036D624DC}" type="presOf" srcId="{E9C416CF-68FA-4776-AAB6-1D2663348BBE}" destId="{F15C8E80-371E-4AED-B56B-C15A35593741}" srcOrd="1" destOrd="0" presId="urn:microsoft.com/office/officeart/2005/8/layout/hierarchy2"/>
    <dgm:cxn modelId="{A215CB18-346C-9D46-BCF0-D18387169FAF}" type="presOf" srcId="{20E319EE-A0DA-4BEF-B48B-BC744CDD67F8}" destId="{C0FFBAF2-3DCE-4374-AA1F-5369E32054E7}" srcOrd="0" destOrd="0" presId="urn:microsoft.com/office/officeart/2005/8/layout/hierarchy2"/>
    <dgm:cxn modelId="{8C519968-CAB7-BF42-BDF2-4B7C8006FE4C}" type="presOf" srcId="{4B164108-2511-4242-B55C-8CA28C881C7C}" destId="{FECF48E6-7EC2-4CC1-9A9C-439BB888134A}" srcOrd="0" destOrd="0" presId="urn:microsoft.com/office/officeart/2005/8/layout/hierarchy2"/>
    <dgm:cxn modelId="{2329E516-150C-2A48-930F-DD47A1173D1B}" type="presOf" srcId="{6274A8B7-46F3-4AA5-ACF4-7E8619C0F2ED}" destId="{8828E8E0-8C9C-40AD-A4C4-21B7C5B4DBD1}" srcOrd="0" destOrd="0" presId="urn:microsoft.com/office/officeart/2005/8/layout/hierarchy2"/>
    <dgm:cxn modelId="{47DE71CB-DB6D-42D7-9B5B-646AF9478BF6}" srcId="{3A454EB7-B971-4709-B342-E5B04A305771}" destId="{0A562FD4-B492-4164-A6F7-3530890C802E}" srcOrd="1" destOrd="0" parTransId="{6274A8B7-46F3-4AA5-ACF4-7E8619C0F2ED}" sibTransId="{87D7E99A-69CD-4336-9BBD-0427AD6DCA54}"/>
    <dgm:cxn modelId="{8147434B-52A1-2746-B186-5322B235B760}" type="presOf" srcId="{B7FA0A0D-A12D-4D59-904B-D9F583E0551C}" destId="{C8072382-92D7-4265-A0D4-999C2EFC331F}" srcOrd="0" destOrd="0" presId="urn:microsoft.com/office/officeart/2005/8/layout/hierarchy2"/>
    <dgm:cxn modelId="{F33B9651-EE7E-4905-9DDE-B3351E2C7325}" srcId="{3A454EB7-B971-4709-B342-E5B04A305771}" destId="{C33109C3-E549-4B98-93F3-67B433B06C56}" srcOrd="0" destOrd="0" parTransId="{F0C32DFB-15D2-4497-AF17-297B378A9157}" sibTransId="{EF3E865D-E1CC-4615-9F39-CB2E09768C5E}"/>
    <dgm:cxn modelId="{63B7FF32-4FE5-1940-80B3-26F9269C73C8}" type="presOf" srcId="{C33109C3-E549-4B98-93F3-67B433B06C56}" destId="{DD737388-6703-4050-857B-F31068445089}" srcOrd="0" destOrd="0" presId="urn:microsoft.com/office/officeart/2005/8/layout/hierarchy2"/>
    <dgm:cxn modelId="{49EF6D64-DF76-4D36-9ADB-88D1D6CEC33E}" srcId="{4B164108-2511-4242-B55C-8CA28C881C7C}" destId="{3A454EB7-B971-4709-B342-E5B04A305771}" srcOrd="1" destOrd="0" parTransId="{E9C416CF-68FA-4776-AAB6-1D2663348BBE}" sibTransId="{E178935D-BBB1-4064-B2FB-A6DDEF953BB7}"/>
    <dgm:cxn modelId="{77A5EEC9-6FA5-0B4E-8D1E-A5B7005C6A9B}" type="presOf" srcId="{F0C32DFB-15D2-4497-AF17-297B378A9157}" destId="{B65F7155-AB70-4C00-B807-60CA6B672689}" srcOrd="1" destOrd="0" presId="urn:microsoft.com/office/officeart/2005/8/layout/hierarchy2"/>
    <dgm:cxn modelId="{756E153A-9117-954B-BA1E-911FFA5379C9}" type="presOf" srcId="{1480B8AC-6EE0-4D17-8CA4-35CC815B6B29}" destId="{23508569-D05F-4E74-B8E7-C4379C662988}" srcOrd="0" destOrd="0" presId="urn:microsoft.com/office/officeart/2005/8/layout/hierarchy2"/>
    <dgm:cxn modelId="{7C4F46E2-D6B2-8143-AFF8-7B69D86C2899}" type="presOf" srcId="{0A562FD4-B492-4164-A6F7-3530890C802E}" destId="{C6698748-6D24-499D-AF1B-86124B0BD964}" srcOrd="0" destOrd="0" presId="urn:microsoft.com/office/officeart/2005/8/layout/hierarchy2"/>
    <dgm:cxn modelId="{E6C2FBCF-2B29-E948-958C-FBC1C5F26EB5}" type="presOf" srcId="{1480B8AC-6EE0-4D17-8CA4-35CC815B6B29}" destId="{B9596A0A-3F18-4455-B332-4AF053F31D78}" srcOrd="1" destOrd="0" presId="urn:microsoft.com/office/officeart/2005/8/layout/hierarchy2"/>
    <dgm:cxn modelId="{9BC82796-4696-4BB5-90B6-0A322193CF22}" srcId="{9339B74F-908C-4903-A40C-D6BDB273D170}" destId="{4B164108-2511-4242-B55C-8CA28C881C7C}" srcOrd="0" destOrd="0" parTransId="{C3438477-BA1E-4BCC-81A1-59A3902C2407}" sibTransId="{49A8B9EE-0C08-47F4-92F4-DE9466AC53FE}"/>
    <dgm:cxn modelId="{13C3BDCC-2569-C244-A993-1EACB1EDB08A}" type="presOf" srcId="{3A454EB7-B971-4709-B342-E5B04A305771}" destId="{1EE6A45F-757A-45DC-8413-F975497BA747}" srcOrd="0" destOrd="0" presId="urn:microsoft.com/office/officeart/2005/8/layout/hierarchy2"/>
    <dgm:cxn modelId="{032EF7D5-2455-4BE1-A291-73A4A165916F}" srcId="{3A454EB7-B971-4709-B342-E5B04A305771}" destId="{B7FA0A0D-A12D-4D59-904B-D9F583E0551C}" srcOrd="2" destOrd="0" parTransId="{20E319EE-A0DA-4BEF-B48B-BC744CDD67F8}" sibTransId="{CB9D4A8A-F67B-4C3D-B28D-E6244BC8C349}"/>
    <dgm:cxn modelId="{17C85CE6-5576-054A-B020-3F97D6386E84}" type="presOf" srcId="{20E319EE-A0DA-4BEF-B48B-BC744CDD67F8}" destId="{B99265B3-EB43-41A2-8409-4D51716F4A7D}" srcOrd="1" destOrd="0" presId="urn:microsoft.com/office/officeart/2005/8/layout/hierarchy2"/>
    <dgm:cxn modelId="{AA907721-6FFB-7E4D-A997-DD7056077DA4}" type="presOf" srcId="{6274A8B7-46F3-4AA5-ACF4-7E8619C0F2ED}" destId="{D2819298-D919-4A67-8BD8-27DE69A4586D}" srcOrd="1" destOrd="0" presId="urn:microsoft.com/office/officeart/2005/8/layout/hierarchy2"/>
    <dgm:cxn modelId="{26664ADC-C873-E04D-87B8-EC5A199C4DDB}" type="presOf" srcId="{30349D26-03B4-4C5E-9D8B-5A37EC7E52FA}" destId="{A34080D2-E292-4B18-BA09-8D11B9136374}" srcOrd="0" destOrd="0" presId="urn:microsoft.com/office/officeart/2005/8/layout/hierarchy2"/>
    <dgm:cxn modelId="{E00A3716-559B-FE4F-AB94-14FCC0D34C7A}" type="presParOf" srcId="{FD7DB1C3-D5E4-4C5A-8466-F2924386D480}" destId="{D89156A2-7ABD-4667-BCCA-01C72288E02B}" srcOrd="0" destOrd="0" presId="urn:microsoft.com/office/officeart/2005/8/layout/hierarchy2"/>
    <dgm:cxn modelId="{4B9AA1C7-3E11-C14B-84EB-4120765912A7}" type="presParOf" srcId="{D89156A2-7ABD-4667-BCCA-01C72288E02B}" destId="{FECF48E6-7EC2-4CC1-9A9C-439BB888134A}" srcOrd="0" destOrd="0" presId="urn:microsoft.com/office/officeart/2005/8/layout/hierarchy2"/>
    <dgm:cxn modelId="{1B9DE7B3-5324-9244-8844-61D0E4F2A27C}" type="presParOf" srcId="{D89156A2-7ABD-4667-BCCA-01C72288E02B}" destId="{0553629D-2814-4CEF-ADF8-0806BCA0DB45}" srcOrd="1" destOrd="0" presId="urn:microsoft.com/office/officeart/2005/8/layout/hierarchy2"/>
    <dgm:cxn modelId="{331CAC7F-B08A-7C4F-85DE-7C89AF1A23FA}" type="presParOf" srcId="{0553629D-2814-4CEF-ADF8-0806BCA0DB45}" destId="{23508569-D05F-4E74-B8E7-C4379C662988}" srcOrd="0" destOrd="0" presId="urn:microsoft.com/office/officeart/2005/8/layout/hierarchy2"/>
    <dgm:cxn modelId="{B6B22199-2A3E-5644-9D18-E4822DCF3A6D}" type="presParOf" srcId="{23508569-D05F-4E74-B8E7-C4379C662988}" destId="{B9596A0A-3F18-4455-B332-4AF053F31D78}" srcOrd="0" destOrd="0" presId="urn:microsoft.com/office/officeart/2005/8/layout/hierarchy2"/>
    <dgm:cxn modelId="{CE730F05-246B-7D42-81E3-951E7209BA8C}" type="presParOf" srcId="{0553629D-2814-4CEF-ADF8-0806BCA0DB45}" destId="{B1CC8122-C390-460A-B4CD-9B96D8270AA4}" srcOrd="1" destOrd="0" presId="urn:microsoft.com/office/officeart/2005/8/layout/hierarchy2"/>
    <dgm:cxn modelId="{4E9E0F4C-363E-6B41-915E-336E0B410154}" type="presParOf" srcId="{B1CC8122-C390-460A-B4CD-9B96D8270AA4}" destId="{A34080D2-E292-4B18-BA09-8D11B9136374}" srcOrd="0" destOrd="0" presId="urn:microsoft.com/office/officeart/2005/8/layout/hierarchy2"/>
    <dgm:cxn modelId="{BCA81C9F-57D5-F049-B6EF-6EB1807B0E86}" type="presParOf" srcId="{B1CC8122-C390-460A-B4CD-9B96D8270AA4}" destId="{BFFF975F-F01E-4521-B406-D83DDF1AC76B}" srcOrd="1" destOrd="0" presId="urn:microsoft.com/office/officeart/2005/8/layout/hierarchy2"/>
    <dgm:cxn modelId="{6CA5402E-A9B3-E442-A10D-1A27440FCB77}" type="presParOf" srcId="{0553629D-2814-4CEF-ADF8-0806BCA0DB45}" destId="{C55C5282-A84F-4B40-8C36-55334A44F766}" srcOrd="2" destOrd="0" presId="urn:microsoft.com/office/officeart/2005/8/layout/hierarchy2"/>
    <dgm:cxn modelId="{DE4B0094-7EC0-ED48-A14F-C023AF880104}" type="presParOf" srcId="{C55C5282-A84F-4B40-8C36-55334A44F766}" destId="{F15C8E80-371E-4AED-B56B-C15A35593741}" srcOrd="0" destOrd="0" presId="urn:microsoft.com/office/officeart/2005/8/layout/hierarchy2"/>
    <dgm:cxn modelId="{B6C8D15A-AA1C-B840-876D-93EC35FC9A43}" type="presParOf" srcId="{0553629D-2814-4CEF-ADF8-0806BCA0DB45}" destId="{9E38E01C-91D3-447F-8BB6-8330EF3A054D}" srcOrd="3" destOrd="0" presId="urn:microsoft.com/office/officeart/2005/8/layout/hierarchy2"/>
    <dgm:cxn modelId="{8D2538C0-D22B-E64B-9117-3DC57BF244B2}" type="presParOf" srcId="{9E38E01C-91D3-447F-8BB6-8330EF3A054D}" destId="{1EE6A45F-757A-45DC-8413-F975497BA747}" srcOrd="0" destOrd="0" presId="urn:microsoft.com/office/officeart/2005/8/layout/hierarchy2"/>
    <dgm:cxn modelId="{9BAF0857-46A7-A542-90CF-628AFF11DE05}" type="presParOf" srcId="{9E38E01C-91D3-447F-8BB6-8330EF3A054D}" destId="{A1271880-9FDB-4C51-8CF3-35AC71C1BCE0}" srcOrd="1" destOrd="0" presId="urn:microsoft.com/office/officeart/2005/8/layout/hierarchy2"/>
    <dgm:cxn modelId="{A556ADAA-479C-D143-BEE4-4EA3A5205FDE}" type="presParOf" srcId="{A1271880-9FDB-4C51-8CF3-35AC71C1BCE0}" destId="{8759B215-9526-495D-9478-50CA8F3C6667}" srcOrd="0" destOrd="0" presId="urn:microsoft.com/office/officeart/2005/8/layout/hierarchy2"/>
    <dgm:cxn modelId="{A7ED9215-E3BF-4544-9285-47AA1F869E55}" type="presParOf" srcId="{8759B215-9526-495D-9478-50CA8F3C6667}" destId="{B65F7155-AB70-4C00-B807-60CA6B672689}" srcOrd="0" destOrd="0" presId="urn:microsoft.com/office/officeart/2005/8/layout/hierarchy2"/>
    <dgm:cxn modelId="{7F7CB5F4-B979-A04B-B25A-AB537F5CD7A8}" type="presParOf" srcId="{A1271880-9FDB-4C51-8CF3-35AC71C1BCE0}" destId="{A5948978-EE7A-4F62-BC9C-1A5F5FF06AAB}" srcOrd="1" destOrd="0" presId="urn:microsoft.com/office/officeart/2005/8/layout/hierarchy2"/>
    <dgm:cxn modelId="{748AB698-20C2-D44A-A96B-AAD1C83E0CC7}" type="presParOf" srcId="{A5948978-EE7A-4F62-BC9C-1A5F5FF06AAB}" destId="{DD737388-6703-4050-857B-F31068445089}" srcOrd="0" destOrd="0" presId="urn:microsoft.com/office/officeart/2005/8/layout/hierarchy2"/>
    <dgm:cxn modelId="{BE014B9B-0F3C-9145-9D26-BD4F3FDB7F33}" type="presParOf" srcId="{A5948978-EE7A-4F62-BC9C-1A5F5FF06AAB}" destId="{498B76EC-C576-471E-830C-D84D72E4A09F}" srcOrd="1" destOrd="0" presId="urn:microsoft.com/office/officeart/2005/8/layout/hierarchy2"/>
    <dgm:cxn modelId="{91ED5C41-3408-7F4E-B886-9BB2DC8DFAF8}" type="presParOf" srcId="{A1271880-9FDB-4C51-8CF3-35AC71C1BCE0}" destId="{8828E8E0-8C9C-40AD-A4C4-21B7C5B4DBD1}" srcOrd="2" destOrd="0" presId="urn:microsoft.com/office/officeart/2005/8/layout/hierarchy2"/>
    <dgm:cxn modelId="{01D2246A-FC83-2749-A89F-F54C89EDC3D7}" type="presParOf" srcId="{8828E8E0-8C9C-40AD-A4C4-21B7C5B4DBD1}" destId="{D2819298-D919-4A67-8BD8-27DE69A4586D}" srcOrd="0" destOrd="0" presId="urn:microsoft.com/office/officeart/2005/8/layout/hierarchy2"/>
    <dgm:cxn modelId="{29093594-758A-B74A-AD21-87E65AD6CE3F}" type="presParOf" srcId="{A1271880-9FDB-4C51-8CF3-35AC71C1BCE0}" destId="{EA706A2A-23A4-45C4-85BC-544CFED84707}" srcOrd="3" destOrd="0" presId="urn:microsoft.com/office/officeart/2005/8/layout/hierarchy2"/>
    <dgm:cxn modelId="{6580E91B-2786-AA4D-94DB-6CC84C503194}" type="presParOf" srcId="{EA706A2A-23A4-45C4-85BC-544CFED84707}" destId="{C6698748-6D24-499D-AF1B-86124B0BD964}" srcOrd="0" destOrd="0" presId="urn:microsoft.com/office/officeart/2005/8/layout/hierarchy2"/>
    <dgm:cxn modelId="{412AE024-84C2-7B48-B1C0-707B8E7B1C1A}" type="presParOf" srcId="{EA706A2A-23A4-45C4-85BC-544CFED84707}" destId="{800E7D37-D7E7-45A8-A837-072102DD9EF4}" srcOrd="1" destOrd="0" presId="urn:microsoft.com/office/officeart/2005/8/layout/hierarchy2"/>
    <dgm:cxn modelId="{41E0D3AE-D190-814B-A2A0-0F70AC4FE97B}" type="presParOf" srcId="{A1271880-9FDB-4C51-8CF3-35AC71C1BCE0}" destId="{C0FFBAF2-3DCE-4374-AA1F-5369E32054E7}" srcOrd="4" destOrd="0" presId="urn:microsoft.com/office/officeart/2005/8/layout/hierarchy2"/>
    <dgm:cxn modelId="{DF585C90-F7B9-C34E-B38D-B1E73B0D365F}" type="presParOf" srcId="{C0FFBAF2-3DCE-4374-AA1F-5369E32054E7}" destId="{B99265B3-EB43-41A2-8409-4D51716F4A7D}" srcOrd="0" destOrd="0" presId="urn:microsoft.com/office/officeart/2005/8/layout/hierarchy2"/>
    <dgm:cxn modelId="{55E7A257-431B-9F43-98F7-04C9149B2B8E}" type="presParOf" srcId="{A1271880-9FDB-4C51-8CF3-35AC71C1BCE0}" destId="{E3D0801A-3584-4CD0-A155-6A1EB0EE19AC}" srcOrd="5" destOrd="0" presId="urn:microsoft.com/office/officeart/2005/8/layout/hierarchy2"/>
    <dgm:cxn modelId="{AB345BC3-B0C9-F441-899F-B2B172027259}" type="presParOf" srcId="{E3D0801A-3584-4CD0-A155-6A1EB0EE19AC}" destId="{C8072382-92D7-4265-A0D4-999C2EFC331F}" srcOrd="0" destOrd="0" presId="urn:microsoft.com/office/officeart/2005/8/layout/hierarchy2"/>
    <dgm:cxn modelId="{EE723B37-89BF-8744-A214-784D2C564916}" type="presParOf" srcId="{E3D0801A-3584-4CD0-A155-6A1EB0EE19AC}" destId="{229D87B9-E134-417E-9AED-8C8740C0978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957464-DA9B-4DE5-A53D-2EFF100D738A}" type="doc">
      <dgm:prSet loTypeId="urn:microsoft.com/office/officeart/2005/8/layout/hierarchy5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8FF31E1-BBB9-4BF3-AAAD-69A145108A2C}">
      <dgm:prSet phldrT="[文本]" custT="1"/>
      <dgm:spPr/>
      <dgm:t>
        <a:bodyPr/>
        <a:lstStyle/>
        <a:p>
          <a:r>
            <a:rPr lang="en-US" altLang="zh-CN" sz="2400" b="1" dirty="0" smtClean="0"/>
            <a:t>Login</a:t>
          </a:r>
          <a:endParaRPr lang="zh-CN" altLang="en-US" sz="2400" b="1" dirty="0"/>
        </a:p>
      </dgm:t>
    </dgm:pt>
    <dgm:pt modelId="{40DCED82-72A3-472F-888D-463A8AE5A524}" type="parTrans" cxnId="{AB2C4C6B-2646-4E6C-A143-7CB64E5EDBCC}">
      <dgm:prSet/>
      <dgm:spPr/>
      <dgm:t>
        <a:bodyPr/>
        <a:lstStyle/>
        <a:p>
          <a:endParaRPr lang="zh-CN" altLang="en-US" sz="2000" b="1"/>
        </a:p>
      </dgm:t>
    </dgm:pt>
    <dgm:pt modelId="{C2DCC814-E803-4557-B7E7-84BADE40DB5F}" type="sibTrans" cxnId="{AB2C4C6B-2646-4E6C-A143-7CB64E5EDBCC}">
      <dgm:prSet/>
      <dgm:spPr/>
      <dgm:t>
        <a:bodyPr/>
        <a:lstStyle/>
        <a:p>
          <a:endParaRPr lang="zh-CN" altLang="en-US" sz="2000" b="1"/>
        </a:p>
      </dgm:t>
    </dgm:pt>
    <dgm:pt modelId="{F7283DE5-4271-4CB9-8BD4-2D0303985A93}">
      <dgm:prSet phldrT="[文本]" custT="1"/>
      <dgm:spPr/>
      <dgm:t>
        <a:bodyPr/>
        <a:lstStyle/>
        <a:p>
          <a:r>
            <a:rPr lang="en-US" altLang="zh-CN" sz="2400" b="1" dirty="0" smtClean="0"/>
            <a:t>Processer</a:t>
          </a:r>
          <a:endParaRPr lang="zh-CN" altLang="en-US" sz="2400" b="1" dirty="0"/>
        </a:p>
      </dgm:t>
    </dgm:pt>
    <dgm:pt modelId="{E5200076-826A-4DCD-AB09-C0AA0A849DC5}" type="parTrans" cxnId="{43391DAD-5FE3-479E-A4D0-125B3D04D3FD}">
      <dgm:prSet custT="1"/>
      <dgm:spPr/>
      <dgm:t>
        <a:bodyPr/>
        <a:lstStyle/>
        <a:p>
          <a:endParaRPr lang="zh-CN" altLang="en-US" sz="2000" b="1"/>
        </a:p>
      </dgm:t>
    </dgm:pt>
    <dgm:pt modelId="{177B6FE8-6CE8-45D5-B0F0-2FB5F328D8CD}" type="sibTrans" cxnId="{43391DAD-5FE3-479E-A4D0-125B3D04D3FD}">
      <dgm:prSet/>
      <dgm:spPr/>
      <dgm:t>
        <a:bodyPr/>
        <a:lstStyle/>
        <a:p>
          <a:endParaRPr lang="zh-CN" altLang="en-US" sz="2000" b="1"/>
        </a:p>
      </dgm:t>
    </dgm:pt>
    <dgm:pt modelId="{27EF0CC1-350B-4ED6-8BA5-40ADF8AF21CB}">
      <dgm:prSet phldrT="[文本]" custT="1"/>
      <dgm:spPr/>
      <dgm:t>
        <a:bodyPr/>
        <a:lstStyle/>
        <a:p>
          <a:r>
            <a:rPr lang="en-US" altLang="zh-CN" sz="2000" b="1" dirty="0" err="1" smtClean="0"/>
            <a:t>SearchHandler</a:t>
          </a:r>
          <a:endParaRPr lang="zh-CN" altLang="en-US" sz="2000" b="1" dirty="0"/>
        </a:p>
      </dgm:t>
    </dgm:pt>
    <dgm:pt modelId="{D28E82C1-052A-4D65-9D19-F019258A4692}" type="parTrans" cxnId="{F19BC72D-BB10-4F54-847B-11AC6502D34B}">
      <dgm:prSet custT="1"/>
      <dgm:spPr/>
      <dgm:t>
        <a:bodyPr/>
        <a:lstStyle/>
        <a:p>
          <a:endParaRPr lang="zh-CN" altLang="en-US" sz="2000" b="1"/>
        </a:p>
      </dgm:t>
    </dgm:pt>
    <dgm:pt modelId="{F584AA82-9850-4DC5-B452-02A5AA8A91CB}" type="sibTrans" cxnId="{F19BC72D-BB10-4F54-847B-11AC6502D34B}">
      <dgm:prSet/>
      <dgm:spPr/>
      <dgm:t>
        <a:bodyPr/>
        <a:lstStyle/>
        <a:p>
          <a:endParaRPr lang="zh-CN" altLang="en-US" sz="2000" b="1"/>
        </a:p>
      </dgm:t>
    </dgm:pt>
    <dgm:pt modelId="{B035DB22-F780-4F61-AD12-7315801AE4DB}">
      <dgm:prSet phldrT="[文本]" custT="1"/>
      <dgm:spPr/>
      <dgm:t>
        <a:bodyPr/>
        <a:lstStyle/>
        <a:p>
          <a:r>
            <a:rPr lang="en-US" altLang="zh-CN" sz="2000" b="1" dirty="0" err="1" smtClean="0"/>
            <a:t>ReciteHandler</a:t>
          </a:r>
          <a:endParaRPr lang="zh-CN" altLang="en-US" sz="2000" b="1" dirty="0"/>
        </a:p>
      </dgm:t>
    </dgm:pt>
    <dgm:pt modelId="{D58D8E6A-9E76-49C3-B56F-99225D1B6BEE}" type="parTrans" cxnId="{8FDD658A-9B34-4943-809B-EF6581DFC425}">
      <dgm:prSet custT="1"/>
      <dgm:spPr/>
      <dgm:t>
        <a:bodyPr/>
        <a:lstStyle/>
        <a:p>
          <a:endParaRPr lang="zh-CN" altLang="en-US" sz="2000" b="1"/>
        </a:p>
      </dgm:t>
    </dgm:pt>
    <dgm:pt modelId="{98666BF3-275E-4990-A5CA-D3ED15115615}" type="sibTrans" cxnId="{8FDD658A-9B34-4943-809B-EF6581DFC425}">
      <dgm:prSet/>
      <dgm:spPr/>
      <dgm:t>
        <a:bodyPr/>
        <a:lstStyle/>
        <a:p>
          <a:endParaRPr lang="zh-CN" altLang="en-US" sz="2000" b="1"/>
        </a:p>
      </dgm:t>
    </dgm:pt>
    <dgm:pt modelId="{5ADC0081-AC3E-43B1-A94D-4C630C2C66A0}">
      <dgm:prSet phldrT="[文本]" custT="1"/>
      <dgm:spPr/>
      <dgm:t>
        <a:bodyPr/>
        <a:lstStyle/>
        <a:p>
          <a:r>
            <a:rPr lang="en-US" altLang="zh-CN" sz="2000" b="1" dirty="0" err="1" smtClean="0"/>
            <a:t>HistoryHandler</a:t>
          </a:r>
          <a:endParaRPr lang="zh-CN" altLang="en-US" sz="2000" b="1" dirty="0"/>
        </a:p>
      </dgm:t>
    </dgm:pt>
    <dgm:pt modelId="{323A8EE2-AF2B-4710-85C3-F7824607CB3F}" type="parTrans" cxnId="{38F6102C-42DB-4F6F-9D6D-31F35119E4D7}">
      <dgm:prSet custT="1"/>
      <dgm:spPr/>
      <dgm:t>
        <a:bodyPr/>
        <a:lstStyle/>
        <a:p>
          <a:endParaRPr lang="zh-CN" altLang="en-US" sz="2000" b="1"/>
        </a:p>
      </dgm:t>
    </dgm:pt>
    <dgm:pt modelId="{2CE5D7B3-5660-494E-A25E-58C396FE0052}" type="sibTrans" cxnId="{38F6102C-42DB-4F6F-9D6D-31F35119E4D7}">
      <dgm:prSet/>
      <dgm:spPr/>
      <dgm:t>
        <a:bodyPr/>
        <a:lstStyle/>
        <a:p>
          <a:endParaRPr lang="zh-CN" altLang="en-US" sz="2000" b="1"/>
        </a:p>
      </dgm:t>
    </dgm:pt>
    <dgm:pt modelId="{4AF75CB1-BA66-404A-9A95-5119671B7464}">
      <dgm:prSet phldrT="[文本]" custT="1"/>
      <dgm:spPr/>
      <dgm:t>
        <a:bodyPr/>
        <a:lstStyle/>
        <a:p>
          <a:r>
            <a:rPr lang="en-US" altLang="zh-CN" sz="2000" b="1" dirty="0" err="1" smtClean="0"/>
            <a:t>MyWordListHandler</a:t>
          </a:r>
          <a:endParaRPr lang="zh-CN" altLang="en-US" sz="2000" b="1" dirty="0"/>
        </a:p>
      </dgm:t>
    </dgm:pt>
    <dgm:pt modelId="{B6D86620-BEB4-4AA0-9BA5-428DD24DF601}" type="parTrans" cxnId="{AEAE3B1E-3FE8-4E50-9905-ABE8FD2617FD}">
      <dgm:prSet custT="1"/>
      <dgm:spPr/>
      <dgm:t>
        <a:bodyPr/>
        <a:lstStyle/>
        <a:p>
          <a:endParaRPr lang="zh-CN" altLang="en-US" sz="2000" b="1"/>
        </a:p>
      </dgm:t>
    </dgm:pt>
    <dgm:pt modelId="{B243890E-B440-4627-8B1D-4F45DF9055E3}" type="sibTrans" cxnId="{AEAE3B1E-3FE8-4E50-9905-ABE8FD2617FD}">
      <dgm:prSet/>
      <dgm:spPr/>
      <dgm:t>
        <a:bodyPr/>
        <a:lstStyle/>
        <a:p>
          <a:endParaRPr lang="zh-CN" altLang="en-US" sz="2000" b="1"/>
        </a:p>
      </dgm:t>
    </dgm:pt>
    <dgm:pt modelId="{AA0B2A7F-63FE-4B47-B803-F0C432506D0B}">
      <dgm:prSet phldrT="[文本]" custT="1"/>
      <dgm:spPr/>
      <dgm:t>
        <a:bodyPr/>
        <a:lstStyle/>
        <a:p>
          <a:r>
            <a:rPr lang="en-US" altLang="zh-CN" sz="2000" b="1" dirty="0" err="1" smtClean="0"/>
            <a:t>TestHandler</a:t>
          </a:r>
          <a:endParaRPr lang="zh-CN" altLang="en-US" sz="2000" b="1" dirty="0"/>
        </a:p>
      </dgm:t>
    </dgm:pt>
    <dgm:pt modelId="{463DA40B-0DC5-47A6-9398-344ADFCE3036}" type="parTrans" cxnId="{80A01674-BF2F-4E61-B8DE-C62695D8D33E}">
      <dgm:prSet custT="1"/>
      <dgm:spPr/>
      <dgm:t>
        <a:bodyPr/>
        <a:lstStyle/>
        <a:p>
          <a:endParaRPr lang="zh-CN" altLang="en-US" sz="2000"/>
        </a:p>
      </dgm:t>
    </dgm:pt>
    <dgm:pt modelId="{0BD5F55C-2987-473B-8AC7-4E53195AF282}" type="sibTrans" cxnId="{80A01674-BF2F-4E61-B8DE-C62695D8D33E}">
      <dgm:prSet/>
      <dgm:spPr/>
      <dgm:t>
        <a:bodyPr/>
        <a:lstStyle/>
        <a:p>
          <a:endParaRPr lang="zh-CN" altLang="en-US" sz="2000"/>
        </a:p>
      </dgm:t>
    </dgm:pt>
    <dgm:pt modelId="{97F38D2E-44BE-4C9C-B51C-4C3C9A7A3EED}">
      <dgm:prSet phldrT="[文本]" custT="1"/>
      <dgm:spPr/>
      <dgm:t>
        <a:bodyPr/>
        <a:lstStyle/>
        <a:p>
          <a:r>
            <a:rPr lang="en-US" altLang="zh-CN" sz="2000" b="1" dirty="0" err="1" smtClean="0"/>
            <a:t>ManageHandler</a:t>
          </a:r>
          <a:endParaRPr lang="zh-CN" altLang="en-US" sz="2000" b="1" dirty="0"/>
        </a:p>
      </dgm:t>
    </dgm:pt>
    <dgm:pt modelId="{13152FA0-1314-4311-959A-DF27B7343134}" type="parTrans" cxnId="{49FF1154-EB9E-4E38-8858-621B5B6679FE}">
      <dgm:prSet custT="1"/>
      <dgm:spPr/>
      <dgm:t>
        <a:bodyPr/>
        <a:lstStyle/>
        <a:p>
          <a:endParaRPr lang="zh-CN" altLang="en-US" sz="2000"/>
        </a:p>
      </dgm:t>
    </dgm:pt>
    <dgm:pt modelId="{37924D1C-AB59-4DA0-8CDD-14B2E405209E}" type="sibTrans" cxnId="{49FF1154-EB9E-4E38-8858-621B5B6679FE}">
      <dgm:prSet/>
      <dgm:spPr/>
      <dgm:t>
        <a:bodyPr/>
        <a:lstStyle/>
        <a:p>
          <a:endParaRPr lang="zh-CN" altLang="en-US" sz="2000"/>
        </a:p>
      </dgm:t>
    </dgm:pt>
    <dgm:pt modelId="{804C0907-9BB3-4C47-9E3D-C8D9C1B2DFE5}">
      <dgm:prSet phldrT="[文本]" custT="1"/>
      <dgm:spPr/>
      <dgm:t>
        <a:bodyPr/>
        <a:lstStyle/>
        <a:p>
          <a:r>
            <a:rPr lang="en-US" altLang="zh-CN" sz="2000" b="1" dirty="0" err="1" smtClean="0"/>
            <a:t>ChineseChoiceTestHandler</a:t>
          </a:r>
          <a:endParaRPr lang="zh-CN" altLang="en-US" sz="2000" b="1" dirty="0"/>
        </a:p>
      </dgm:t>
    </dgm:pt>
    <dgm:pt modelId="{1390CF32-E423-48D9-AE6B-01B6528F3BF8}" type="parTrans" cxnId="{56F92C42-5638-40A2-B560-36924A53BE0B}">
      <dgm:prSet custT="1"/>
      <dgm:spPr/>
      <dgm:t>
        <a:bodyPr/>
        <a:lstStyle/>
        <a:p>
          <a:endParaRPr lang="zh-CN" altLang="en-US" sz="2000"/>
        </a:p>
      </dgm:t>
    </dgm:pt>
    <dgm:pt modelId="{97FF905C-379C-4C93-B381-0556611958E4}" type="sibTrans" cxnId="{56F92C42-5638-40A2-B560-36924A53BE0B}">
      <dgm:prSet/>
      <dgm:spPr/>
      <dgm:t>
        <a:bodyPr/>
        <a:lstStyle/>
        <a:p>
          <a:endParaRPr lang="zh-CN" altLang="en-US" sz="2000"/>
        </a:p>
      </dgm:t>
    </dgm:pt>
    <dgm:pt modelId="{45883F46-03C2-4EE5-9272-6ACBB6B071A3}">
      <dgm:prSet phldrT="[文本]" custT="1"/>
      <dgm:spPr/>
      <dgm:t>
        <a:bodyPr/>
        <a:lstStyle/>
        <a:p>
          <a:r>
            <a:rPr lang="en-US" altLang="zh-CN" sz="2000" b="1" dirty="0" err="1" smtClean="0"/>
            <a:t>EnglishChoiceTestHandler</a:t>
          </a:r>
          <a:endParaRPr lang="zh-CN" altLang="en-US" sz="2000" b="1" dirty="0"/>
        </a:p>
      </dgm:t>
    </dgm:pt>
    <dgm:pt modelId="{408B90E6-724A-4838-9925-32530F588D06}" type="parTrans" cxnId="{3819BE1B-20A4-4427-8C9D-26D47B7D3122}">
      <dgm:prSet custT="1"/>
      <dgm:spPr/>
      <dgm:t>
        <a:bodyPr/>
        <a:lstStyle/>
        <a:p>
          <a:endParaRPr lang="zh-CN" altLang="en-US" sz="2000"/>
        </a:p>
      </dgm:t>
    </dgm:pt>
    <dgm:pt modelId="{A69F6AC9-95A7-4D75-AD87-C265908ADFD9}" type="sibTrans" cxnId="{3819BE1B-20A4-4427-8C9D-26D47B7D3122}">
      <dgm:prSet/>
      <dgm:spPr/>
      <dgm:t>
        <a:bodyPr/>
        <a:lstStyle/>
        <a:p>
          <a:endParaRPr lang="zh-CN" altLang="en-US" sz="2000"/>
        </a:p>
      </dgm:t>
    </dgm:pt>
    <dgm:pt modelId="{63F927FE-FC90-4D0E-82ED-0066CD919E9C}">
      <dgm:prSet phldrT="[文本]" custT="1"/>
      <dgm:spPr/>
      <dgm:t>
        <a:bodyPr/>
        <a:lstStyle/>
        <a:p>
          <a:r>
            <a:rPr lang="en-US" altLang="zh-CN" sz="2000" b="1" dirty="0" err="1" smtClean="0"/>
            <a:t>SpellTestHandler</a:t>
          </a:r>
          <a:endParaRPr lang="zh-CN" altLang="en-US" sz="2000" b="1" dirty="0"/>
        </a:p>
      </dgm:t>
    </dgm:pt>
    <dgm:pt modelId="{28EE72F8-84DC-4A3D-AF0B-2B4149316D88}" type="parTrans" cxnId="{6DCADA03-1648-4F6E-A49C-F22838938EE8}">
      <dgm:prSet custT="1"/>
      <dgm:spPr/>
      <dgm:t>
        <a:bodyPr/>
        <a:lstStyle/>
        <a:p>
          <a:endParaRPr lang="zh-CN" altLang="en-US" sz="2000"/>
        </a:p>
      </dgm:t>
    </dgm:pt>
    <dgm:pt modelId="{AFCAD67A-E98B-461F-87C9-94E74A98413C}" type="sibTrans" cxnId="{6DCADA03-1648-4F6E-A49C-F22838938EE8}">
      <dgm:prSet/>
      <dgm:spPr/>
      <dgm:t>
        <a:bodyPr/>
        <a:lstStyle/>
        <a:p>
          <a:endParaRPr lang="zh-CN" altLang="en-US" sz="2000"/>
        </a:p>
      </dgm:t>
    </dgm:pt>
    <dgm:pt modelId="{F2FF2D18-494B-4192-B9EF-85D18D187F0A}">
      <dgm:prSet phldrT="[文本]" custT="1"/>
      <dgm:spPr/>
      <dgm:t>
        <a:bodyPr/>
        <a:lstStyle/>
        <a:p>
          <a:r>
            <a:rPr lang="en-US" altLang="zh-CN" sz="2000" b="1" dirty="0" err="1" smtClean="0"/>
            <a:t>AddHandler</a:t>
          </a:r>
          <a:endParaRPr lang="zh-CN" altLang="en-US" sz="2000" b="1" dirty="0"/>
        </a:p>
      </dgm:t>
    </dgm:pt>
    <dgm:pt modelId="{C597046A-C038-4438-87BD-FBCB54AE3915}" type="parTrans" cxnId="{5B28C99A-D119-4E0A-9837-7F56A05D657C}">
      <dgm:prSet custT="1"/>
      <dgm:spPr/>
      <dgm:t>
        <a:bodyPr/>
        <a:lstStyle/>
        <a:p>
          <a:endParaRPr lang="zh-CN" altLang="en-US" sz="2000"/>
        </a:p>
      </dgm:t>
    </dgm:pt>
    <dgm:pt modelId="{C94CCA14-31F9-458F-97C1-F9F4297E1FC8}" type="sibTrans" cxnId="{5B28C99A-D119-4E0A-9837-7F56A05D657C}">
      <dgm:prSet/>
      <dgm:spPr/>
      <dgm:t>
        <a:bodyPr/>
        <a:lstStyle/>
        <a:p>
          <a:endParaRPr lang="zh-CN" altLang="en-US" sz="2000"/>
        </a:p>
      </dgm:t>
    </dgm:pt>
    <dgm:pt modelId="{D96332DF-0E86-43D6-95CB-49E621F4D7D4}">
      <dgm:prSet phldrT="[文本]" custT="1"/>
      <dgm:spPr/>
      <dgm:t>
        <a:bodyPr/>
        <a:lstStyle/>
        <a:p>
          <a:r>
            <a:rPr lang="en-US" altLang="zh-CN" sz="2000" b="1" dirty="0" err="1" smtClean="0"/>
            <a:t>ModifyHandler</a:t>
          </a:r>
          <a:endParaRPr lang="zh-CN" altLang="en-US" sz="2000" b="1" dirty="0"/>
        </a:p>
      </dgm:t>
    </dgm:pt>
    <dgm:pt modelId="{CF0CE603-007B-4494-AD09-0D9EAD1C0C7B}" type="parTrans" cxnId="{FE8A5405-6C94-44CA-B951-78D4FE9E3D03}">
      <dgm:prSet custT="1"/>
      <dgm:spPr/>
      <dgm:t>
        <a:bodyPr/>
        <a:lstStyle/>
        <a:p>
          <a:endParaRPr lang="zh-CN" altLang="en-US" sz="2000"/>
        </a:p>
      </dgm:t>
    </dgm:pt>
    <dgm:pt modelId="{05C8E858-2BAC-41A2-B58D-73BD8CF6B033}" type="sibTrans" cxnId="{FE8A5405-6C94-44CA-B951-78D4FE9E3D03}">
      <dgm:prSet/>
      <dgm:spPr/>
      <dgm:t>
        <a:bodyPr/>
        <a:lstStyle/>
        <a:p>
          <a:endParaRPr lang="zh-CN" altLang="en-US" sz="2000"/>
        </a:p>
      </dgm:t>
    </dgm:pt>
    <dgm:pt modelId="{DB92EC6F-3E3D-47BD-B333-B396F0E30FCD}">
      <dgm:prSet phldrT="[文本]" custT="1"/>
      <dgm:spPr/>
      <dgm:t>
        <a:bodyPr/>
        <a:lstStyle/>
        <a:p>
          <a:r>
            <a:rPr lang="en-US" altLang="zh-CN" sz="2000" b="1" dirty="0" err="1" smtClean="0"/>
            <a:t>ExampleHandler</a:t>
          </a:r>
          <a:endParaRPr lang="zh-CN" altLang="en-US" sz="2000" b="1" dirty="0"/>
        </a:p>
      </dgm:t>
    </dgm:pt>
    <dgm:pt modelId="{0E34C552-7F9D-4C71-BB6E-D2C1482ACE8C}" type="parTrans" cxnId="{67CF849A-2A11-4A43-8CD5-114423C9D61B}">
      <dgm:prSet custT="1"/>
      <dgm:spPr/>
      <dgm:t>
        <a:bodyPr/>
        <a:lstStyle/>
        <a:p>
          <a:endParaRPr lang="zh-CN" altLang="en-US" sz="2000"/>
        </a:p>
      </dgm:t>
    </dgm:pt>
    <dgm:pt modelId="{19B3F3A8-5250-4511-A61E-FE748159BEE9}" type="sibTrans" cxnId="{67CF849A-2A11-4A43-8CD5-114423C9D61B}">
      <dgm:prSet/>
      <dgm:spPr/>
      <dgm:t>
        <a:bodyPr/>
        <a:lstStyle/>
        <a:p>
          <a:endParaRPr lang="zh-CN" altLang="en-US" sz="2000"/>
        </a:p>
      </dgm:t>
    </dgm:pt>
    <dgm:pt modelId="{6CE79B63-A8B4-4D1F-92B1-4AC69051D8AF}">
      <dgm:prSet phldrT="[文本]" custT="1"/>
      <dgm:spPr/>
      <dgm:t>
        <a:bodyPr/>
        <a:lstStyle/>
        <a:p>
          <a:r>
            <a:rPr lang="en-US" altLang="zh-CN" sz="2000" b="1" dirty="0" err="1" smtClean="0"/>
            <a:t>TranslationHandler</a:t>
          </a:r>
          <a:endParaRPr lang="zh-CN" altLang="en-US" sz="2000" b="1" dirty="0"/>
        </a:p>
      </dgm:t>
    </dgm:pt>
    <dgm:pt modelId="{BF7956D5-721B-4204-BD32-88EF8B0C3F82}" type="parTrans" cxnId="{27B477BB-9C29-4007-8F4F-45ECAC6A4E33}">
      <dgm:prSet/>
      <dgm:spPr/>
      <dgm:t>
        <a:bodyPr/>
        <a:lstStyle/>
        <a:p>
          <a:endParaRPr lang="zh-CN" altLang="en-US"/>
        </a:p>
      </dgm:t>
    </dgm:pt>
    <dgm:pt modelId="{B1273F0F-AB39-4D7D-BD6B-C1FB60BB13D4}" type="sibTrans" cxnId="{27B477BB-9C29-4007-8F4F-45ECAC6A4E33}">
      <dgm:prSet/>
      <dgm:spPr/>
      <dgm:t>
        <a:bodyPr/>
        <a:lstStyle/>
        <a:p>
          <a:endParaRPr lang="zh-CN" altLang="en-US"/>
        </a:p>
      </dgm:t>
    </dgm:pt>
    <dgm:pt modelId="{E437905C-BB94-4B92-9B12-F561D4E696C2}" type="pres">
      <dgm:prSet presAssocID="{FE957464-DA9B-4DE5-A53D-2EFF100D738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94B6B09-1AF1-42CB-BFF5-56EBF516E4CA}" type="pres">
      <dgm:prSet presAssocID="{FE957464-DA9B-4DE5-A53D-2EFF100D738A}" presName="hierFlow" presStyleCnt="0"/>
      <dgm:spPr/>
      <dgm:t>
        <a:bodyPr/>
        <a:lstStyle/>
        <a:p>
          <a:endParaRPr lang="zh-CN" altLang="en-US"/>
        </a:p>
      </dgm:t>
    </dgm:pt>
    <dgm:pt modelId="{9D9B1EA4-A78B-4188-84DB-6489A1CCDB8E}" type="pres">
      <dgm:prSet presAssocID="{FE957464-DA9B-4DE5-A53D-2EFF100D738A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310D27-6822-4B01-8665-176D0F0E5BFA}" type="pres">
      <dgm:prSet presAssocID="{F8FF31E1-BBB9-4BF3-AAAD-69A145108A2C}" presName="Name17" presStyleCnt="0"/>
      <dgm:spPr/>
      <dgm:t>
        <a:bodyPr/>
        <a:lstStyle/>
        <a:p>
          <a:endParaRPr lang="zh-CN" altLang="en-US"/>
        </a:p>
      </dgm:t>
    </dgm:pt>
    <dgm:pt modelId="{85F91596-5143-4AF6-B32F-77130A60A91D}" type="pres">
      <dgm:prSet presAssocID="{F8FF31E1-BBB9-4BF3-AAAD-69A145108A2C}" presName="level1Shape" presStyleLbl="node0" presStyleIdx="0" presStyleCnt="1" custScaleX="111767" custLinFactNeighborX="-6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417909-00E5-4EB0-A31F-CD0DBFFAB024}" type="pres">
      <dgm:prSet presAssocID="{F8FF31E1-BBB9-4BF3-AAAD-69A145108A2C}" presName="hierChild2" presStyleCnt="0"/>
      <dgm:spPr/>
      <dgm:t>
        <a:bodyPr/>
        <a:lstStyle/>
        <a:p>
          <a:endParaRPr lang="zh-CN" altLang="en-US"/>
        </a:p>
      </dgm:t>
    </dgm:pt>
    <dgm:pt modelId="{214327DE-E1F9-4718-B92D-DEBCD1F4E04E}" type="pres">
      <dgm:prSet presAssocID="{E5200076-826A-4DCD-AB09-C0AA0A849DC5}" presName="Name25" presStyleLbl="parChTrans1D2" presStyleIdx="0" presStyleCnt="1"/>
      <dgm:spPr/>
      <dgm:t>
        <a:bodyPr/>
        <a:lstStyle/>
        <a:p>
          <a:endParaRPr lang="zh-CN" altLang="en-US"/>
        </a:p>
      </dgm:t>
    </dgm:pt>
    <dgm:pt modelId="{B592D518-0369-4058-BD74-82805EFF65C7}" type="pres">
      <dgm:prSet presAssocID="{E5200076-826A-4DCD-AB09-C0AA0A849DC5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D1AF2300-C980-42F1-9C4A-80DB7BCC3846}" type="pres">
      <dgm:prSet presAssocID="{F7283DE5-4271-4CB9-8BD4-2D0303985A93}" presName="Name30" presStyleCnt="0"/>
      <dgm:spPr/>
      <dgm:t>
        <a:bodyPr/>
        <a:lstStyle/>
        <a:p>
          <a:endParaRPr lang="zh-CN" altLang="en-US"/>
        </a:p>
      </dgm:t>
    </dgm:pt>
    <dgm:pt modelId="{D7927854-4A33-45B6-81F0-C44926C23EC2}" type="pres">
      <dgm:prSet presAssocID="{F7283DE5-4271-4CB9-8BD4-2D0303985A93}" presName="level2Shape" presStyleLbl="node2" presStyleIdx="0" presStyleCnt="1" custScaleX="137674" custLinFactNeighborX="-14301"/>
      <dgm:spPr/>
      <dgm:t>
        <a:bodyPr/>
        <a:lstStyle/>
        <a:p>
          <a:endParaRPr lang="zh-CN" altLang="en-US"/>
        </a:p>
      </dgm:t>
    </dgm:pt>
    <dgm:pt modelId="{1C14CFBB-9DBD-44B5-9B60-C2A03450359F}" type="pres">
      <dgm:prSet presAssocID="{F7283DE5-4271-4CB9-8BD4-2D0303985A93}" presName="hierChild3" presStyleCnt="0"/>
      <dgm:spPr/>
      <dgm:t>
        <a:bodyPr/>
        <a:lstStyle/>
        <a:p>
          <a:endParaRPr lang="zh-CN" altLang="en-US"/>
        </a:p>
      </dgm:t>
    </dgm:pt>
    <dgm:pt modelId="{0142417E-31F4-4625-96C3-98F2BEEE2D17}" type="pres">
      <dgm:prSet presAssocID="{D28E82C1-052A-4D65-9D19-F019258A4692}" presName="Name25" presStyleLbl="parChTrans1D3" presStyleIdx="0" presStyleCnt="7" custScaleX="2000000"/>
      <dgm:spPr/>
      <dgm:t>
        <a:bodyPr/>
        <a:lstStyle/>
        <a:p>
          <a:endParaRPr lang="zh-CN" altLang="en-US"/>
        </a:p>
      </dgm:t>
    </dgm:pt>
    <dgm:pt modelId="{1F9561F1-17CE-4537-96A5-70E47DE2F14F}" type="pres">
      <dgm:prSet presAssocID="{D28E82C1-052A-4D65-9D19-F019258A4692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0DAC6D0-B6D0-4934-AE1A-267A04C1268A}" type="pres">
      <dgm:prSet presAssocID="{27EF0CC1-350B-4ED6-8BA5-40ADF8AF21CB}" presName="Name30" presStyleCnt="0"/>
      <dgm:spPr/>
      <dgm:t>
        <a:bodyPr/>
        <a:lstStyle/>
        <a:p>
          <a:endParaRPr lang="zh-CN" altLang="en-US"/>
        </a:p>
      </dgm:t>
    </dgm:pt>
    <dgm:pt modelId="{8A580AC5-6DA4-4CA0-8568-887CB3EAB769}" type="pres">
      <dgm:prSet presAssocID="{27EF0CC1-350B-4ED6-8BA5-40ADF8AF21CB}" presName="level2Shape" presStyleLbl="node3" presStyleIdx="0" presStyleCnt="7" custScaleX="190887" custScaleY="131976" custLinFactNeighborX="-14301" custLinFactNeighborY="-21683"/>
      <dgm:spPr/>
      <dgm:t>
        <a:bodyPr/>
        <a:lstStyle/>
        <a:p>
          <a:endParaRPr lang="zh-CN" altLang="en-US"/>
        </a:p>
      </dgm:t>
    </dgm:pt>
    <dgm:pt modelId="{ABA37720-C1A8-4087-AFCC-A0F39E10CC42}" type="pres">
      <dgm:prSet presAssocID="{27EF0CC1-350B-4ED6-8BA5-40ADF8AF21CB}" presName="hierChild3" presStyleCnt="0"/>
      <dgm:spPr/>
      <dgm:t>
        <a:bodyPr/>
        <a:lstStyle/>
        <a:p>
          <a:endParaRPr lang="zh-CN" altLang="en-US"/>
        </a:p>
      </dgm:t>
    </dgm:pt>
    <dgm:pt modelId="{AB8CE675-F1D5-442C-A28A-222F54F1B480}" type="pres">
      <dgm:prSet presAssocID="{463DA40B-0DC5-47A6-9398-344ADFCE3036}" presName="Name25" presStyleLbl="parChTrans1D3" presStyleIdx="1" presStyleCnt="7" custScaleX="2000000"/>
      <dgm:spPr/>
      <dgm:t>
        <a:bodyPr/>
        <a:lstStyle/>
        <a:p>
          <a:endParaRPr lang="zh-CN" altLang="en-US"/>
        </a:p>
      </dgm:t>
    </dgm:pt>
    <dgm:pt modelId="{56306FB8-9DF6-4A9F-8FA0-9653864DC863}" type="pres">
      <dgm:prSet presAssocID="{463DA40B-0DC5-47A6-9398-344ADFCE3036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F5066BB5-5FAF-4CC6-AED3-5618C4B0CD60}" type="pres">
      <dgm:prSet presAssocID="{AA0B2A7F-63FE-4B47-B803-F0C432506D0B}" presName="Name30" presStyleCnt="0"/>
      <dgm:spPr/>
      <dgm:t>
        <a:bodyPr/>
        <a:lstStyle/>
        <a:p>
          <a:endParaRPr lang="zh-CN" altLang="en-US"/>
        </a:p>
      </dgm:t>
    </dgm:pt>
    <dgm:pt modelId="{9B36F5DD-CB27-4BE7-BCCB-90FD14FBCBFE}" type="pres">
      <dgm:prSet presAssocID="{AA0B2A7F-63FE-4B47-B803-F0C432506D0B}" presName="level2Shape" presStyleLbl="node3" presStyleIdx="1" presStyleCnt="7" custScaleX="190887" custScaleY="131976" custLinFactNeighborX="-14301" custLinFactNeighborY="-5926"/>
      <dgm:spPr/>
      <dgm:t>
        <a:bodyPr/>
        <a:lstStyle/>
        <a:p>
          <a:endParaRPr lang="zh-CN" altLang="en-US"/>
        </a:p>
      </dgm:t>
    </dgm:pt>
    <dgm:pt modelId="{E4345570-DE83-4A16-9295-3A219EAF2F67}" type="pres">
      <dgm:prSet presAssocID="{AA0B2A7F-63FE-4B47-B803-F0C432506D0B}" presName="hierChild3" presStyleCnt="0"/>
      <dgm:spPr/>
      <dgm:t>
        <a:bodyPr/>
        <a:lstStyle/>
        <a:p>
          <a:endParaRPr lang="zh-CN" altLang="en-US"/>
        </a:p>
      </dgm:t>
    </dgm:pt>
    <dgm:pt modelId="{9B2B1A78-5A03-4FFA-BC32-3F01459EF3D9}" type="pres">
      <dgm:prSet presAssocID="{1390CF32-E423-48D9-AE6B-01B6528F3BF8}" presName="Name25" presStyleLbl="parChTrans1D4" presStyleIdx="0" presStyleCnt="6"/>
      <dgm:spPr/>
      <dgm:t>
        <a:bodyPr/>
        <a:lstStyle/>
        <a:p>
          <a:endParaRPr lang="zh-CN" altLang="en-US"/>
        </a:p>
      </dgm:t>
    </dgm:pt>
    <dgm:pt modelId="{A6464B05-59FF-459C-8E2E-636739D5E185}" type="pres">
      <dgm:prSet presAssocID="{1390CF32-E423-48D9-AE6B-01B6528F3BF8}" presName="connTx" presStyleLbl="parChTrans1D4" presStyleIdx="0" presStyleCnt="6"/>
      <dgm:spPr/>
      <dgm:t>
        <a:bodyPr/>
        <a:lstStyle/>
        <a:p>
          <a:endParaRPr lang="zh-CN" altLang="en-US"/>
        </a:p>
      </dgm:t>
    </dgm:pt>
    <dgm:pt modelId="{7EE6F8CE-19D8-48FC-A40A-2B85B0014646}" type="pres">
      <dgm:prSet presAssocID="{804C0907-9BB3-4C47-9E3D-C8D9C1B2DFE5}" presName="Name30" presStyleCnt="0"/>
      <dgm:spPr/>
      <dgm:t>
        <a:bodyPr/>
        <a:lstStyle/>
        <a:p>
          <a:endParaRPr lang="zh-CN" altLang="en-US"/>
        </a:p>
      </dgm:t>
    </dgm:pt>
    <dgm:pt modelId="{27F0A31B-9501-45B2-81D3-CA42D33A7094}" type="pres">
      <dgm:prSet presAssocID="{804C0907-9BB3-4C47-9E3D-C8D9C1B2DFE5}" presName="level2Shape" presStyleLbl="node4" presStyleIdx="0" presStyleCnt="6" custScaleX="180561" custScaleY="127943" custLinFactNeighborX="7580" custLinFactNeighborY="-36407"/>
      <dgm:spPr/>
      <dgm:t>
        <a:bodyPr/>
        <a:lstStyle/>
        <a:p>
          <a:endParaRPr lang="zh-CN" altLang="en-US"/>
        </a:p>
      </dgm:t>
    </dgm:pt>
    <dgm:pt modelId="{427C2B7C-7911-475E-AFF2-B6B2A9F6E1ED}" type="pres">
      <dgm:prSet presAssocID="{804C0907-9BB3-4C47-9E3D-C8D9C1B2DFE5}" presName="hierChild3" presStyleCnt="0"/>
      <dgm:spPr/>
      <dgm:t>
        <a:bodyPr/>
        <a:lstStyle/>
        <a:p>
          <a:endParaRPr lang="zh-CN" altLang="en-US"/>
        </a:p>
      </dgm:t>
    </dgm:pt>
    <dgm:pt modelId="{43774933-A32B-41C4-B396-838D3C9D3F1A}" type="pres">
      <dgm:prSet presAssocID="{408B90E6-724A-4838-9925-32530F588D06}" presName="Name25" presStyleLbl="parChTrans1D4" presStyleIdx="1" presStyleCnt="6"/>
      <dgm:spPr/>
      <dgm:t>
        <a:bodyPr/>
        <a:lstStyle/>
        <a:p>
          <a:endParaRPr lang="zh-CN" altLang="en-US"/>
        </a:p>
      </dgm:t>
    </dgm:pt>
    <dgm:pt modelId="{3F05FA66-1C51-4880-9686-3DC0831EB415}" type="pres">
      <dgm:prSet presAssocID="{408B90E6-724A-4838-9925-32530F588D06}" presName="connTx" presStyleLbl="parChTrans1D4" presStyleIdx="1" presStyleCnt="6"/>
      <dgm:spPr/>
      <dgm:t>
        <a:bodyPr/>
        <a:lstStyle/>
        <a:p>
          <a:endParaRPr lang="zh-CN" altLang="en-US"/>
        </a:p>
      </dgm:t>
    </dgm:pt>
    <dgm:pt modelId="{FE80E9CB-DCE3-4073-84D1-66456E8C0421}" type="pres">
      <dgm:prSet presAssocID="{45883F46-03C2-4EE5-9272-6ACBB6B071A3}" presName="Name30" presStyleCnt="0"/>
      <dgm:spPr/>
      <dgm:t>
        <a:bodyPr/>
        <a:lstStyle/>
        <a:p>
          <a:endParaRPr lang="zh-CN" altLang="en-US"/>
        </a:p>
      </dgm:t>
    </dgm:pt>
    <dgm:pt modelId="{8173B988-ED44-4802-8851-C0BF6A1153FD}" type="pres">
      <dgm:prSet presAssocID="{45883F46-03C2-4EE5-9272-6ACBB6B071A3}" presName="level2Shape" presStyleLbl="node4" presStyleIdx="1" presStyleCnt="6" custScaleX="171028" custScaleY="127943" custLinFactNeighborX="12228" custLinFactNeighborY="-7984"/>
      <dgm:spPr/>
      <dgm:t>
        <a:bodyPr/>
        <a:lstStyle/>
        <a:p>
          <a:endParaRPr lang="zh-CN" altLang="en-US"/>
        </a:p>
      </dgm:t>
    </dgm:pt>
    <dgm:pt modelId="{DF00021A-269A-4797-BFFB-F729377643F8}" type="pres">
      <dgm:prSet presAssocID="{45883F46-03C2-4EE5-9272-6ACBB6B071A3}" presName="hierChild3" presStyleCnt="0"/>
      <dgm:spPr/>
      <dgm:t>
        <a:bodyPr/>
        <a:lstStyle/>
        <a:p>
          <a:endParaRPr lang="zh-CN" altLang="en-US"/>
        </a:p>
      </dgm:t>
    </dgm:pt>
    <dgm:pt modelId="{79E922A4-0730-4EDD-BA22-C513CDB0C5D9}" type="pres">
      <dgm:prSet presAssocID="{28EE72F8-84DC-4A3D-AF0B-2B4149316D88}" presName="Name25" presStyleLbl="parChTrans1D4" presStyleIdx="2" presStyleCnt="6"/>
      <dgm:spPr/>
      <dgm:t>
        <a:bodyPr/>
        <a:lstStyle/>
        <a:p>
          <a:endParaRPr lang="zh-CN" altLang="en-US"/>
        </a:p>
      </dgm:t>
    </dgm:pt>
    <dgm:pt modelId="{4626385E-DE10-4499-8C02-CF43352AD020}" type="pres">
      <dgm:prSet presAssocID="{28EE72F8-84DC-4A3D-AF0B-2B4149316D88}" presName="connTx" presStyleLbl="parChTrans1D4" presStyleIdx="2" presStyleCnt="6"/>
      <dgm:spPr/>
      <dgm:t>
        <a:bodyPr/>
        <a:lstStyle/>
        <a:p>
          <a:endParaRPr lang="zh-CN" altLang="en-US"/>
        </a:p>
      </dgm:t>
    </dgm:pt>
    <dgm:pt modelId="{1B212C87-1465-4567-A763-F0A7DCD1D50E}" type="pres">
      <dgm:prSet presAssocID="{63F927FE-FC90-4D0E-82ED-0066CD919E9C}" presName="Name30" presStyleCnt="0"/>
      <dgm:spPr/>
      <dgm:t>
        <a:bodyPr/>
        <a:lstStyle/>
        <a:p>
          <a:endParaRPr lang="zh-CN" altLang="en-US"/>
        </a:p>
      </dgm:t>
    </dgm:pt>
    <dgm:pt modelId="{B2040E97-2C81-4760-B217-3EA40E19C46C}" type="pres">
      <dgm:prSet presAssocID="{63F927FE-FC90-4D0E-82ED-0066CD919E9C}" presName="level2Shape" presStyleLbl="node4" presStyleIdx="2" presStyleCnt="6" custScaleX="208698" custScaleY="127943" custLinFactNeighborX="1548" custLinFactNeighborY="14840"/>
      <dgm:spPr/>
      <dgm:t>
        <a:bodyPr/>
        <a:lstStyle/>
        <a:p>
          <a:endParaRPr lang="zh-CN" altLang="en-US"/>
        </a:p>
      </dgm:t>
    </dgm:pt>
    <dgm:pt modelId="{9090F80A-43FE-454E-A26E-3813A219D4C6}" type="pres">
      <dgm:prSet presAssocID="{63F927FE-FC90-4D0E-82ED-0066CD919E9C}" presName="hierChild3" presStyleCnt="0"/>
      <dgm:spPr/>
      <dgm:t>
        <a:bodyPr/>
        <a:lstStyle/>
        <a:p>
          <a:endParaRPr lang="zh-CN" altLang="en-US"/>
        </a:p>
      </dgm:t>
    </dgm:pt>
    <dgm:pt modelId="{B71D5293-39CB-4F3D-943C-3A03D337C6C3}" type="pres">
      <dgm:prSet presAssocID="{D58D8E6A-9E76-49C3-B56F-99225D1B6BEE}" presName="Name25" presStyleLbl="parChTrans1D3" presStyleIdx="2" presStyleCnt="7" custScaleX="2000000"/>
      <dgm:spPr/>
      <dgm:t>
        <a:bodyPr/>
        <a:lstStyle/>
        <a:p>
          <a:endParaRPr lang="zh-CN" altLang="en-US"/>
        </a:p>
      </dgm:t>
    </dgm:pt>
    <dgm:pt modelId="{F0822CCE-985D-46A5-BBEB-5309933DDA87}" type="pres">
      <dgm:prSet presAssocID="{D58D8E6A-9E76-49C3-B56F-99225D1B6BEE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B86A172F-16F7-4192-8506-8D27EBF64B9A}" type="pres">
      <dgm:prSet presAssocID="{B035DB22-F780-4F61-AD12-7315801AE4DB}" presName="Name30" presStyleCnt="0"/>
      <dgm:spPr/>
      <dgm:t>
        <a:bodyPr/>
        <a:lstStyle/>
        <a:p>
          <a:endParaRPr lang="zh-CN" altLang="en-US"/>
        </a:p>
      </dgm:t>
    </dgm:pt>
    <dgm:pt modelId="{66A3C96F-A191-42CB-B67E-6666099F802C}" type="pres">
      <dgm:prSet presAssocID="{B035DB22-F780-4F61-AD12-7315801AE4DB}" presName="level2Shape" presStyleLbl="node3" presStyleIdx="2" presStyleCnt="7" custScaleX="190887" custScaleY="131976" custLinFactNeighborX="-14301" custLinFactNeighborY="-1952"/>
      <dgm:spPr/>
      <dgm:t>
        <a:bodyPr/>
        <a:lstStyle/>
        <a:p>
          <a:endParaRPr lang="zh-CN" altLang="en-US"/>
        </a:p>
      </dgm:t>
    </dgm:pt>
    <dgm:pt modelId="{4B9AFFB8-A954-4643-869E-F4CD75622C63}" type="pres">
      <dgm:prSet presAssocID="{B035DB22-F780-4F61-AD12-7315801AE4DB}" presName="hierChild3" presStyleCnt="0"/>
      <dgm:spPr/>
      <dgm:t>
        <a:bodyPr/>
        <a:lstStyle/>
        <a:p>
          <a:endParaRPr lang="zh-CN" altLang="en-US"/>
        </a:p>
      </dgm:t>
    </dgm:pt>
    <dgm:pt modelId="{9704A5B0-BB4A-47CE-80CB-02676E3BF340}" type="pres">
      <dgm:prSet presAssocID="{323A8EE2-AF2B-4710-85C3-F7824607CB3F}" presName="Name25" presStyleLbl="parChTrans1D3" presStyleIdx="3" presStyleCnt="7" custScaleX="2000000"/>
      <dgm:spPr/>
      <dgm:t>
        <a:bodyPr/>
        <a:lstStyle/>
        <a:p>
          <a:endParaRPr lang="zh-CN" altLang="en-US"/>
        </a:p>
      </dgm:t>
    </dgm:pt>
    <dgm:pt modelId="{FFCDF99B-08ED-459E-B376-B58A0EFC1205}" type="pres">
      <dgm:prSet presAssocID="{323A8EE2-AF2B-4710-85C3-F7824607CB3F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74FED976-9EB9-4B7A-8E76-118BDA80DE0E}" type="pres">
      <dgm:prSet presAssocID="{5ADC0081-AC3E-43B1-A94D-4C630C2C66A0}" presName="Name30" presStyleCnt="0"/>
      <dgm:spPr/>
      <dgm:t>
        <a:bodyPr/>
        <a:lstStyle/>
        <a:p>
          <a:endParaRPr lang="zh-CN" altLang="en-US"/>
        </a:p>
      </dgm:t>
    </dgm:pt>
    <dgm:pt modelId="{73D3E26B-9700-452A-A9AF-33823A95DA4F}" type="pres">
      <dgm:prSet presAssocID="{5ADC0081-AC3E-43B1-A94D-4C630C2C66A0}" presName="level2Shape" presStyleLbl="node3" presStyleIdx="3" presStyleCnt="7" custScaleX="190887" custScaleY="131976" custLinFactNeighborX="-14301"/>
      <dgm:spPr/>
      <dgm:t>
        <a:bodyPr/>
        <a:lstStyle/>
        <a:p>
          <a:endParaRPr lang="zh-CN" altLang="en-US"/>
        </a:p>
      </dgm:t>
    </dgm:pt>
    <dgm:pt modelId="{E287EC07-2837-4BA9-BEFE-3AA07A6D4F0D}" type="pres">
      <dgm:prSet presAssocID="{5ADC0081-AC3E-43B1-A94D-4C630C2C66A0}" presName="hierChild3" presStyleCnt="0"/>
      <dgm:spPr/>
      <dgm:t>
        <a:bodyPr/>
        <a:lstStyle/>
        <a:p>
          <a:endParaRPr lang="zh-CN" altLang="en-US"/>
        </a:p>
      </dgm:t>
    </dgm:pt>
    <dgm:pt modelId="{6588318D-55C4-44A9-9BD2-F0B2B9D2C704}" type="pres">
      <dgm:prSet presAssocID="{13152FA0-1314-4311-959A-DF27B7343134}" presName="Name25" presStyleLbl="parChTrans1D3" presStyleIdx="4" presStyleCnt="7" custScaleX="2000000"/>
      <dgm:spPr/>
      <dgm:t>
        <a:bodyPr/>
        <a:lstStyle/>
        <a:p>
          <a:endParaRPr lang="zh-CN" altLang="en-US"/>
        </a:p>
      </dgm:t>
    </dgm:pt>
    <dgm:pt modelId="{122DE30A-4641-4194-96A3-6FCE94CA38E7}" type="pres">
      <dgm:prSet presAssocID="{13152FA0-1314-4311-959A-DF27B7343134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A0D774AA-E2D1-4087-8D15-2B25B27271C9}" type="pres">
      <dgm:prSet presAssocID="{97F38D2E-44BE-4C9C-B51C-4C3C9A7A3EED}" presName="Name30" presStyleCnt="0"/>
      <dgm:spPr/>
      <dgm:t>
        <a:bodyPr/>
        <a:lstStyle/>
        <a:p>
          <a:endParaRPr lang="zh-CN" altLang="en-US"/>
        </a:p>
      </dgm:t>
    </dgm:pt>
    <dgm:pt modelId="{D7FE8FF0-BBA9-43BA-BDF9-A591756109DA}" type="pres">
      <dgm:prSet presAssocID="{97F38D2E-44BE-4C9C-B51C-4C3C9A7A3EED}" presName="level2Shape" presStyleLbl="node3" presStyleIdx="4" presStyleCnt="7" custScaleX="190887" custScaleY="131976" custLinFactNeighborX="-14301"/>
      <dgm:spPr/>
      <dgm:t>
        <a:bodyPr/>
        <a:lstStyle/>
        <a:p>
          <a:endParaRPr lang="zh-CN" altLang="en-US"/>
        </a:p>
      </dgm:t>
    </dgm:pt>
    <dgm:pt modelId="{AE3439AD-7FDF-46CE-9501-E5C23A45CA51}" type="pres">
      <dgm:prSet presAssocID="{97F38D2E-44BE-4C9C-B51C-4C3C9A7A3EED}" presName="hierChild3" presStyleCnt="0"/>
      <dgm:spPr/>
      <dgm:t>
        <a:bodyPr/>
        <a:lstStyle/>
        <a:p>
          <a:endParaRPr lang="zh-CN" altLang="en-US"/>
        </a:p>
      </dgm:t>
    </dgm:pt>
    <dgm:pt modelId="{F6EA69B7-6A2D-4E17-B437-1D9C14E5D78D}" type="pres">
      <dgm:prSet presAssocID="{C597046A-C038-4438-87BD-FBCB54AE3915}" presName="Name25" presStyleLbl="parChTrans1D4" presStyleIdx="3" presStyleCnt="6"/>
      <dgm:spPr/>
      <dgm:t>
        <a:bodyPr/>
        <a:lstStyle/>
        <a:p>
          <a:endParaRPr lang="zh-CN" altLang="en-US"/>
        </a:p>
      </dgm:t>
    </dgm:pt>
    <dgm:pt modelId="{7F3419D0-BFC3-4886-BDAA-416356049B88}" type="pres">
      <dgm:prSet presAssocID="{C597046A-C038-4438-87BD-FBCB54AE3915}" presName="connTx" presStyleLbl="parChTrans1D4" presStyleIdx="3" presStyleCnt="6"/>
      <dgm:spPr/>
      <dgm:t>
        <a:bodyPr/>
        <a:lstStyle/>
        <a:p>
          <a:endParaRPr lang="zh-CN" altLang="en-US"/>
        </a:p>
      </dgm:t>
    </dgm:pt>
    <dgm:pt modelId="{BD69FFD4-4A34-4B72-8D16-AC88AEC62AEF}" type="pres">
      <dgm:prSet presAssocID="{F2FF2D18-494B-4192-B9EF-85D18D187F0A}" presName="Name30" presStyleCnt="0"/>
      <dgm:spPr/>
      <dgm:t>
        <a:bodyPr/>
        <a:lstStyle/>
        <a:p>
          <a:endParaRPr lang="zh-CN" altLang="en-US"/>
        </a:p>
      </dgm:t>
    </dgm:pt>
    <dgm:pt modelId="{216F6784-7FE4-48EB-ABF7-3C20BC4951D6}" type="pres">
      <dgm:prSet presAssocID="{F2FF2D18-494B-4192-B9EF-85D18D187F0A}" presName="level2Shape" presStyleLbl="node4" presStyleIdx="3" presStyleCnt="6" custScaleX="208698" custScaleY="127943" custLinFactNeighborX="195" custLinFactNeighborY="27568"/>
      <dgm:spPr/>
      <dgm:t>
        <a:bodyPr/>
        <a:lstStyle/>
        <a:p>
          <a:endParaRPr lang="zh-CN" altLang="en-US"/>
        </a:p>
      </dgm:t>
    </dgm:pt>
    <dgm:pt modelId="{224F5F29-2B2C-49B5-BDA4-AE367AEF8D65}" type="pres">
      <dgm:prSet presAssocID="{F2FF2D18-494B-4192-B9EF-85D18D187F0A}" presName="hierChild3" presStyleCnt="0"/>
      <dgm:spPr/>
      <dgm:t>
        <a:bodyPr/>
        <a:lstStyle/>
        <a:p>
          <a:endParaRPr lang="zh-CN" altLang="en-US"/>
        </a:p>
      </dgm:t>
    </dgm:pt>
    <dgm:pt modelId="{754677C2-9941-4555-A1F1-ABA9F31EB8E7}" type="pres">
      <dgm:prSet presAssocID="{CF0CE603-007B-4494-AD09-0D9EAD1C0C7B}" presName="Name25" presStyleLbl="parChTrans1D4" presStyleIdx="4" presStyleCnt="6"/>
      <dgm:spPr/>
      <dgm:t>
        <a:bodyPr/>
        <a:lstStyle/>
        <a:p>
          <a:endParaRPr lang="zh-CN" altLang="en-US"/>
        </a:p>
      </dgm:t>
    </dgm:pt>
    <dgm:pt modelId="{138EA9BC-C9C3-4378-B8BA-5B294C25B424}" type="pres">
      <dgm:prSet presAssocID="{CF0CE603-007B-4494-AD09-0D9EAD1C0C7B}" presName="connTx" presStyleLbl="parChTrans1D4" presStyleIdx="4" presStyleCnt="6"/>
      <dgm:spPr/>
      <dgm:t>
        <a:bodyPr/>
        <a:lstStyle/>
        <a:p>
          <a:endParaRPr lang="zh-CN" altLang="en-US"/>
        </a:p>
      </dgm:t>
    </dgm:pt>
    <dgm:pt modelId="{E57F5312-1EAA-422A-8361-D865B4C44ED5}" type="pres">
      <dgm:prSet presAssocID="{D96332DF-0E86-43D6-95CB-49E621F4D7D4}" presName="Name30" presStyleCnt="0"/>
      <dgm:spPr/>
      <dgm:t>
        <a:bodyPr/>
        <a:lstStyle/>
        <a:p>
          <a:endParaRPr lang="zh-CN" altLang="en-US"/>
        </a:p>
      </dgm:t>
    </dgm:pt>
    <dgm:pt modelId="{A1583CCB-69C4-4608-99A1-838670F20459}" type="pres">
      <dgm:prSet presAssocID="{D96332DF-0E86-43D6-95CB-49E621F4D7D4}" presName="level2Shape" presStyleLbl="node4" presStyleIdx="4" presStyleCnt="6" custScaleX="208698" custScaleY="127943" custLinFactNeighborY="38452"/>
      <dgm:spPr/>
      <dgm:t>
        <a:bodyPr/>
        <a:lstStyle/>
        <a:p>
          <a:endParaRPr lang="zh-CN" altLang="en-US"/>
        </a:p>
      </dgm:t>
    </dgm:pt>
    <dgm:pt modelId="{C0D68E33-BA99-4ADF-9371-35B3D0CC20B4}" type="pres">
      <dgm:prSet presAssocID="{D96332DF-0E86-43D6-95CB-49E621F4D7D4}" presName="hierChild3" presStyleCnt="0"/>
      <dgm:spPr/>
      <dgm:t>
        <a:bodyPr/>
        <a:lstStyle/>
        <a:p>
          <a:endParaRPr lang="zh-CN" altLang="en-US"/>
        </a:p>
      </dgm:t>
    </dgm:pt>
    <dgm:pt modelId="{06C720F0-2271-402C-BB83-EA7111129BFB}" type="pres">
      <dgm:prSet presAssocID="{0E34C552-7F9D-4C71-BB6E-D2C1482ACE8C}" presName="Name25" presStyleLbl="parChTrans1D4" presStyleIdx="5" presStyleCnt="6"/>
      <dgm:spPr/>
      <dgm:t>
        <a:bodyPr/>
        <a:lstStyle/>
        <a:p>
          <a:endParaRPr lang="zh-CN" altLang="en-US"/>
        </a:p>
      </dgm:t>
    </dgm:pt>
    <dgm:pt modelId="{F56C6F34-702E-4403-B034-F118A6C0E08C}" type="pres">
      <dgm:prSet presAssocID="{0E34C552-7F9D-4C71-BB6E-D2C1482ACE8C}" presName="connTx" presStyleLbl="parChTrans1D4" presStyleIdx="5" presStyleCnt="6"/>
      <dgm:spPr/>
      <dgm:t>
        <a:bodyPr/>
        <a:lstStyle/>
        <a:p>
          <a:endParaRPr lang="zh-CN" altLang="en-US"/>
        </a:p>
      </dgm:t>
    </dgm:pt>
    <dgm:pt modelId="{E46CEF82-86C8-4ACC-8F0B-E4A9CB982CF0}" type="pres">
      <dgm:prSet presAssocID="{DB92EC6F-3E3D-47BD-B333-B396F0E30FCD}" presName="Name30" presStyleCnt="0"/>
      <dgm:spPr/>
      <dgm:t>
        <a:bodyPr/>
        <a:lstStyle/>
        <a:p>
          <a:endParaRPr lang="zh-CN" altLang="en-US"/>
        </a:p>
      </dgm:t>
    </dgm:pt>
    <dgm:pt modelId="{B929AF97-BA94-410C-93EC-2DA52E37AD26}" type="pres">
      <dgm:prSet presAssocID="{DB92EC6F-3E3D-47BD-B333-B396F0E30FCD}" presName="level2Shape" presStyleLbl="node4" presStyleIdx="5" presStyleCnt="6" custScaleX="208698" custScaleY="127943" custLinFactNeighborX="71" custLinFactNeighborY="49336"/>
      <dgm:spPr/>
      <dgm:t>
        <a:bodyPr/>
        <a:lstStyle/>
        <a:p>
          <a:endParaRPr lang="zh-CN" altLang="en-US"/>
        </a:p>
      </dgm:t>
    </dgm:pt>
    <dgm:pt modelId="{4F3A9D5E-A645-457E-BCF2-4B39C9FAF4CA}" type="pres">
      <dgm:prSet presAssocID="{DB92EC6F-3E3D-47BD-B333-B396F0E30FCD}" presName="hierChild3" presStyleCnt="0"/>
      <dgm:spPr/>
      <dgm:t>
        <a:bodyPr/>
        <a:lstStyle/>
        <a:p>
          <a:endParaRPr lang="zh-CN" altLang="en-US"/>
        </a:p>
      </dgm:t>
    </dgm:pt>
    <dgm:pt modelId="{F74BF41E-A2C9-4CF8-AEF0-D3EC0B60859E}" type="pres">
      <dgm:prSet presAssocID="{B6D86620-BEB4-4AA0-9BA5-428DD24DF601}" presName="Name25" presStyleLbl="parChTrans1D3" presStyleIdx="5" presStyleCnt="7" custScaleX="2000000"/>
      <dgm:spPr/>
      <dgm:t>
        <a:bodyPr/>
        <a:lstStyle/>
        <a:p>
          <a:endParaRPr lang="zh-CN" altLang="en-US"/>
        </a:p>
      </dgm:t>
    </dgm:pt>
    <dgm:pt modelId="{477FC412-4525-4884-909B-D4555E08190C}" type="pres">
      <dgm:prSet presAssocID="{B6D86620-BEB4-4AA0-9BA5-428DD24DF601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47708997-1B35-4CE7-A331-F114B634EEE3}" type="pres">
      <dgm:prSet presAssocID="{4AF75CB1-BA66-404A-9A95-5119671B7464}" presName="Name30" presStyleCnt="0"/>
      <dgm:spPr/>
      <dgm:t>
        <a:bodyPr/>
        <a:lstStyle/>
        <a:p>
          <a:endParaRPr lang="zh-CN" altLang="en-US"/>
        </a:p>
      </dgm:t>
    </dgm:pt>
    <dgm:pt modelId="{1009A1DE-EC80-4EF1-B1A8-F9A245D977EA}" type="pres">
      <dgm:prSet presAssocID="{4AF75CB1-BA66-404A-9A95-5119671B7464}" presName="level2Shape" presStyleLbl="node3" presStyleIdx="5" presStyleCnt="7" custScaleX="152431" custScaleY="131976" custLinFactNeighborX="3938" custLinFactNeighborY="-4203"/>
      <dgm:spPr/>
      <dgm:t>
        <a:bodyPr/>
        <a:lstStyle/>
        <a:p>
          <a:endParaRPr lang="zh-CN" altLang="en-US"/>
        </a:p>
      </dgm:t>
    </dgm:pt>
    <dgm:pt modelId="{5B4494EA-A1BD-4BC3-A382-B88B28F1A92B}" type="pres">
      <dgm:prSet presAssocID="{4AF75CB1-BA66-404A-9A95-5119671B7464}" presName="hierChild3" presStyleCnt="0"/>
      <dgm:spPr/>
      <dgm:t>
        <a:bodyPr/>
        <a:lstStyle/>
        <a:p>
          <a:endParaRPr lang="zh-CN" altLang="en-US"/>
        </a:p>
      </dgm:t>
    </dgm:pt>
    <dgm:pt modelId="{1BCF85EC-1816-4109-ADAB-70764BAB21B0}" type="pres">
      <dgm:prSet presAssocID="{BF7956D5-721B-4204-BD32-88EF8B0C3F82}" presName="Name25" presStyleLbl="parChTrans1D3" presStyleIdx="6" presStyleCnt="7"/>
      <dgm:spPr/>
      <dgm:t>
        <a:bodyPr/>
        <a:lstStyle/>
        <a:p>
          <a:endParaRPr lang="zh-CN" altLang="en-US"/>
        </a:p>
      </dgm:t>
    </dgm:pt>
    <dgm:pt modelId="{365BF90C-63CC-4048-9E1B-B8EF52887017}" type="pres">
      <dgm:prSet presAssocID="{BF7956D5-721B-4204-BD32-88EF8B0C3F82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41802783-E177-4F2E-A35C-6FBF776C160C}" type="pres">
      <dgm:prSet presAssocID="{6CE79B63-A8B4-4D1F-92B1-4AC69051D8AF}" presName="Name30" presStyleCnt="0"/>
      <dgm:spPr/>
      <dgm:t>
        <a:bodyPr/>
        <a:lstStyle/>
        <a:p>
          <a:endParaRPr lang="zh-CN" altLang="en-US"/>
        </a:p>
      </dgm:t>
    </dgm:pt>
    <dgm:pt modelId="{AA37A53F-B5F7-4BD1-8DF1-63760698176D}" type="pres">
      <dgm:prSet presAssocID="{6CE79B63-A8B4-4D1F-92B1-4AC69051D8AF}" presName="level2Shape" presStyleLbl="node3" presStyleIdx="6" presStyleCnt="7" custAng="0" custScaleX="146333" custScaleY="143656" custLinFactNeighborX="9366"/>
      <dgm:spPr/>
      <dgm:t>
        <a:bodyPr/>
        <a:lstStyle/>
        <a:p>
          <a:endParaRPr lang="zh-CN" altLang="en-US"/>
        </a:p>
      </dgm:t>
    </dgm:pt>
    <dgm:pt modelId="{FED26FF1-97B7-49A5-B3DA-5091090E3D5C}" type="pres">
      <dgm:prSet presAssocID="{6CE79B63-A8B4-4D1F-92B1-4AC69051D8AF}" presName="hierChild3" presStyleCnt="0"/>
      <dgm:spPr/>
      <dgm:t>
        <a:bodyPr/>
        <a:lstStyle/>
        <a:p>
          <a:endParaRPr lang="zh-CN" altLang="en-US"/>
        </a:p>
      </dgm:t>
    </dgm:pt>
    <dgm:pt modelId="{9DDE8A50-E5EE-4ADB-BC4A-DC202A3A720B}" type="pres">
      <dgm:prSet presAssocID="{FE957464-DA9B-4DE5-A53D-2EFF100D738A}" presName="bgShapesFlow" presStyleCnt="0"/>
      <dgm:spPr/>
      <dgm:t>
        <a:bodyPr/>
        <a:lstStyle/>
        <a:p>
          <a:endParaRPr lang="zh-CN" altLang="en-US"/>
        </a:p>
      </dgm:t>
    </dgm:pt>
  </dgm:ptLst>
  <dgm:cxnLst>
    <dgm:cxn modelId="{38F6102C-42DB-4F6F-9D6D-31F35119E4D7}" srcId="{F7283DE5-4271-4CB9-8BD4-2D0303985A93}" destId="{5ADC0081-AC3E-43B1-A94D-4C630C2C66A0}" srcOrd="3" destOrd="0" parTransId="{323A8EE2-AF2B-4710-85C3-F7824607CB3F}" sibTransId="{2CE5D7B3-5660-494E-A25E-58C396FE0052}"/>
    <dgm:cxn modelId="{4A86CB81-DD7F-1647-8835-10B31B610648}" type="presOf" srcId="{1390CF32-E423-48D9-AE6B-01B6528F3BF8}" destId="{9B2B1A78-5A03-4FFA-BC32-3F01459EF3D9}" srcOrd="0" destOrd="0" presId="urn:microsoft.com/office/officeart/2005/8/layout/hierarchy5"/>
    <dgm:cxn modelId="{C5056288-0A02-0F4F-A097-A63AA1EBBEB4}" type="presOf" srcId="{4AF75CB1-BA66-404A-9A95-5119671B7464}" destId="{1009A1DE-EC80-4EF1-B1A8-F9A245D977EA}" srcOrd="0" destOrd="0" presId="urn:microsoft.com/office/officeart/2005/8/layout/hierarchy5"/>
    <dgm:cxn modelId="{06903E63-F893-3642-844E-2CF5A335A7F6}" type="presOf" srcId="{463DA40B-0DC5-47A6-9398-344ADFCE3036}" destId="{56306FB8-9DF6-4A9F-8FA0-9653864DC863}" srcOrd="1" destOrd="0" presId="urn:microsoft.com/office/officeart/2005/8/layout/hierarchy5"/>
    <dgm:cxn modelId="{4A68D787-AE8D-714F-8197-0757AA53EA33}" type="presOf" srcId="{27EF0CC1-350B-4ED6-8BA5-40ADF8AF21CB}" destId="{8A580AC5-6DA4-4CA0-8568-887CB3EAB769}" srcOrd="0" destOrd="0" presId="urn:microsoft.com/office/officeart/2005/8/layout/hierarchy5"/>
    <dgm:cxn modelId="{40B1A12B-4AD3-DE4C-80C3-705B60353486}" type="presOf" srcId="{C597046A-C038-4438-87BD-FBCB54AE3915}" destId="{F6EA69B7-6A2D-4E17-B437-1D9C14E5D78D}" srcOrd="0" destOrd="0" presId="urn:microsoft.com/office/officeart/2005/8/layout/hierarchy5"/>
    <dgm:cxn modelId="{1E81C9E2-D26D-7A43-B483-13C9BAB4C31E}" type="presOf" srcId="{D58D8E6A-9E76-49C3-B56F-99225D1B6BEE}" destId="{B71D5293-39CB-4F3D-943C-3A03D337C6C3}" srcOrd="0" destOrd="0" presId="urn:microsoft.com/office/officeart/2005/8/layout/hierarchy5"/>
    <dgm:cxn modelId="{36AFA33A-99F8-ED43-8814-F20E7D486BA4}" type="presOf" srcId="{F8FF31E1-BBB9-4BF3-AAAD-69A145108A2C}" destId="{85F91596-5143-4AF6-B32F-77130A60A91D}" srcOrd="0" destOrd="0" presId="urn:microsoft.com/office/officeart/2005/8/layout/hierarchy5"/>
    <dgm:cxn modelId="{C34735A9-2F86-A44B-B58D-123073560643}" type="presOf" srcId="{13152FA0-1314-4311-959A-DF27B7343134}" destId="{122DE30A-4641-4194-96A3-6FCE94CA38E7}" srcOrd="1" destOrd="0" presId="urn:microsoft.com/office/officeart/2005/8/layout/hierarchy5"/>
    <dgm:cxn modelId="{3F5F86F6-6C4D-D244-8544-3FB36EE24464}" type="presOf" srcId="{CF0CE603-007B-4494-AD09-0D9EAD1C0C7B}" destId="{754677C2-9941-4555-A1F1-ABA9F31EB8E7}" srcOrd="0" destOrd="0" presId="urn:microsoft.com/office/officeart/2005/8/layout/hierarchy5"/>
    <dgm:cxn modelId="{B02958DD-31E5-0541-B0B4-3D3534A76F09}" type="presOf" srcId="{C597046A-C038-4438-87BD-FBCB54AE3915}" destId="{7F3419D0-BFC3-4886-BDAA-416356049B88}" srcOrd="1" destOrd="0" presId="urn:microsoft.com/office/officeart/2005/8/layout/hierarchy5"/>
    <dgm:cxn modelId="{BDAE4BEE-954E-EF4F-8E9F-1C80ABD13D0A}" type="presOf" srcId="{B6D86620-BEB4-4AA0-9BA5-428DD24DF601}" destId="{F74BF41E-A2C9-4CF8-AEF0-D3EC0B60859E}" srcOrd="0" destOrd="0" presId="urn:microsoft.com/office/officeart/2005/8/layout/hierarchy5"/>
    <dgm:cxn modelId="{EC101B3E-8812-B846-A82D-C7C28308FA7C}" type="presOf" srcId="{408B90E6-724A-4838-9925-32530F588D06}" destId="{43774933-A32B-41C4-B396-838D3C9D3F1A}" srcOrd="0" destOrd="0" presId="urn:microsoft.com/office/officeart/2005/8/layout/hierarchy5"/>
    <dgm:cxn modelId="{5B28C99A-D119-4E0A-9837-7F56A05D657C}" srcId="{97F38D2E-44BE-4C9C-B51C-4C3C9A7A3EED}" destId="{F2FF2D18-494B-4192-B9EF-85D18D187F0A}" srcOrd="0" destOrd="0" parTransId="{C597046A-C038-4438-87BD-FBCB54AE3915}" sibTransId="{C94CCA14-31F9-458F-97C1-F9F4297E1FC8}"/>
    <dgm:cxn modelId="{AEAE3B1E-3FE8-4E50-9905-ABE8FD2617FD}" srcId="{F7283DE5-4271-4CB9-8BD4-2D0303985A93}" destId="{4AF75CB1-BA66-404A-9A95-5119671B7464}" srcOrd="5" destOrd="0" parTransId="{B6D86620-BEB4-4AA0-9BA5-428DD24DF601}" sibTransId="{B243890E-B440-4627-8B1D-4F45DF9055E3}"/>
    <dgm:cxn modelId="{F1DAC881-A38B-5546-BB5F-7B74A5F8F0CA}" type="presOf" srcId="{463DA40B-0DC5-47A6-9398-344ADFCE3036}" destId="{AB8CE675-F1D5-442C-A28A-222F54F1B480}" srcOrd="0" destOrd="0" presId="urn:microsoft.com/office/officeart/2005/8/layout/hierarchy5"/>
    <dgm:cxn modelId="{F19BC72D-BB10-4F54-847B-11AC6502D34B}" srcId="{F7283DE5-4271-4CB9-8BD4-2D0303985A93}" destId="{27EF0CC1-350B-4ED6-8BA5-40ADF8AF21CB}" srcOrd="0" destOrd="0" parTransId="{D28E82C1-052A-4D65-9D19-F019258A4692}" sibTransId="{F584AA82-9850-4DC5-B452-02A5AA8A91CB}"/>
    <dgm:cxn modelId="{49FF1154-EB9E-4E38-8858-621B5B6679FE}" srcId="{F7283DE5-4271-4CB9-8BD4-2D0303985A93}" destId="{97F38D2E-44BE-4C9C-B51C-4C3C9A7A3EED}" srcOrd="4" destOrd="0" parTransId="{13152FA0-1314-4311-959A-DF27B7343134}" sibTransId="{37924D1C-AB59-4DA0-8CDD-14B2E405209E}"/>
    <dgm:cxn modelId="{AB2C4C6B-2646-4E6C-A143-7CB64E5EDBCC}" srcId="{FE957464-DA9B-4DE5-A53D-2EFF100D738A}" destId="{F8FF31E1-BBB9-4BF3-AAAD-69A145108A2C}" srcOrd="0" destOrd="0" parTransId="{40DCED82-72A3-472F-888D-463A8AE5A524}" sibTransId="{C2DCC814-E803-4557-B7E7-84BADE40DB5F}"/>
    <dgm:cxn modelId="{43391DAD-5FE3-479E-A4D0-125B3D04D3FD}" srcId="{F8FF31E1-BBB9-4BF3-AAAD-69A145108A2C}" destId="{F7283DE5-4271-4CB9-8BD4-2D0303985A93}" srcOrd="0" destOrd="0" parTransId="{E5200076-826A-4DCD-AB09-C0AA0A849DC5}" sibTransId="{177B6FE8-6CE8-45D5-B0F0-2FB5F328D8CD}"/>
    <dgm:cxn modelId="{18105640-8FF2-B64E-9B96-A5F43FE3EE59}" type="presOf" srcId="{B6D86620-BEB4-4AA0-9BA5-428DD24DF601}" destId="{477FC412-4525-4884-909B-D4555E08190C}" srcOrd="1" destOrd="0" presId="urn:microsoft.com/office/officeart/2005/8/layout/hierarchy5"/>
    <dgm:cxn modelId="{80A01674-BF2F-4E61-B8DE-C62695D8D33E}" srcId="{F7283DE5-4271-4CB9-8BD4-2D0303985A93}" destId="{AA0B2A7F-63FE-4B47-B803-F0C432506D0B}" srcOrd="1" destOrd="0" parTransId="{463DA40B-0DC5-47A6-9398-344ADFCE3036}" sibTransId="{0BD5F55C-2987-473B-8AC7-4E53195AF282}"/>
    <dgm:cxn modelId="{88EAEED6-9805-A74A-BB95-476E24B64FBE}" type="presOf" srcId="{D96332DF-0E86-43D6-95CB-49E621F4D7D4}" destId="{A1583CCB-69C4-4608-99A1-838670F20459}" srcOrd="0" destOrd="0" presId="urn:microsoft.com/office/officeart/2005/8/layout/hierarchy5"/>
    <dgm:cxn modelId="{03C2FE4E-9EFC-F14D-B677-0E252374C47A}" type="presOf" srcId="{F7283DE5-4271-4CB9-8BD4-2D0303985A93}" destId="{D7927854-4A33-45B6-81F0-C44926C23EC2}" srcOrd="0" destOrd="0" presId="urn:microsoft.com/office/officeart/2005/8/layout/hierarchy5"/>
    <dgm:cxn modelId="{C58331EC-C92E-5E4D-8AAF-2AE2F51C09E4}" type="presOf" srcId="{97F38D2E-44BE-4C9C-B51C-4C3C9A7A3EED}" destId="{D7FE8FF0-BBA9-43BA-BDF9-A591756109DA}" srcOrd="0" destOrd="0" presId="urn:microsoft.com/office/officeart/2005/8/layout/hierarchy5"/>
    <dgm:cxn modelId="{44AB78F6-6491-984D-8407-551D49A726DE}" type="presOf" srcId="{13152FA0-1314-4311-959A-DF27B7343134}" destId="{6588318D-55C4-44A9-9BD2-F0B2B9D2C704}" srcOrd="0" destOrd="0" presId="urn:microsoft.com/office/officeart/2005/8/layout/hierarchy5"/>
    <dgm:cxn modelId="{56F92C42-5638-40A2-B560-36924A53BE0B}" srcId="{AA0B2A7F-63FE-4B47-B803-F0C432506D0B}" destId="{804C0907-9BB3-4C47-9E3D-C8D9C1B2DFE5}" srcOrd="0" destOrd="0" parTransId="{1390CF32-E423-48D9-AE6B-01B6528F3BF8}" sibTransId="{97FF905C-379C-4C93-B381-0556611958E4}"/>
    <dgm:cxn modelId="{8B789D4B-4D7D-D44E-8302-C7FB09CABB47}" type="presOf" srcId="{1390CF32-E423-48D9-AE6B-01B6528F3BF8}" destId="{A6464B05-59FF-459C-8E2E-636739D5E185}" srcOrd="1" destOrd="0" presId="urn:microsoft.com/office/officeart/2005/8/layout/hierarchy5"/>
    <dgm:cxn modelId="{13DF0CFB-5339-344D-BB86-76FF5EE7CC93}" type="presOf" srcId="{D28E82C1-052A-4D65-9D19-F019258A4692}" destId="{0142417E-31F4-4625-96C3-98F2BEEE2D17}" srcOrd="0" destOrd="0" presId="urn:microsoft.com/office/officeart/2005/8/layout/hierarchy5"/>
    <dgm:cxn modelId="{99B897B4-706C-134D-8E3C-FEC8D1605081}" type="presOf" srcId="{323A8EE2-AF2B-4710-85C3-F7824607CB3F}" destId="{FFCDF99B-08ED-459E-B376-B58A0EFC1205}" srcOrd="1" destOrd="0" presId="urn:microsoft.com/office/officeart/2005/8/layout/hierarchy5"/>
    <dgm:cxn modelId="{575F62E4-7D7C-1446-ACAF-77C4EB8C7E51}" type="presOf" srcId="{0E34C552-7F9D-4C71-BB6E-D2C1482ACE8C}" destId="{06C720F0-2271-402C-BB83-EA7111129BFB}" srcOrd="0" destOrd="0" presId="urn:microsoft.com/office/officeart/2005/8/layout/hierarchy5"/>
    <dgm:cxn modelId="{716B890D-C7A0-724C-8013-42955BAF2AD4}" type="presOf" srcId="{CF0CE603-007B-4494-AD09-0D9EAD1C0C7B}" destId="{138EA9BC-C9C3-4378-B8BA-5B294C25B424}" srcOrd="1" destOrd="0" presId="urn:microsoft.com/office/officeart/2005/8/layout/hierarchy5"/>
    <dgm:cxn modelId="{3C4A81B1-5D35-C84C-B5B3-BF2C93419A96}" type="presOf" srcId="{E5200076-826A-4DCD-AB09-C0AA0A849DC5}" destId="{214327DE-E1F9-4718-B92D-DEBCD1F4E04E}" srcOrd="0" destOrd="0" presId="urn:microsoft.com/office/officeart/2005/8/layout/hierarchy5"/>
    <dgm:cxn modelId="{8AE0FFA0-CD5D-8C49-ABF0-B7D3DB5BA35C}" type="presOf" srcId="{28EE72F8-84DC-4A3D-AF0B-2B4149316D88}" destId="{79E922A4-0730-4EDD-BA22-C513CDB0C5D9}" srcOrd="0" destOrd="0" presId="urn:microsoft.com/office/officeart/2005/8/layout/hierarchy5"/>
    <dgm:cxn modelId="{27B477BB-9C29-4007-8F4F-45ECAC6A4E33}" srcId="{F7283DE5-4271-4CB9-8BD4-2D0303985A93}" destId="{6CE79B63-A8B4-4D1F-92B1-4AC69051D8AF}" srcOrd="6" destOrd="0" parTransId="{BF7956D5-721B-4204-BD32-88EF8B0C3F82}" sibTransId="{B1273F0F-AB39-4D7D-BD6B-C1FB60BB13D4}"/>
    <dgm:cxn modelId="{F0C650F2-BAC5-7546-8CA2-BB11CED7783C}" type="presOf" srcId="{BF7956D5-721B-4204-BD32-88EF8B0C3F82}" destId="{365BF90C-63CC-4048-9E1B-B8EF52887017}" srcOrd="1" destOrd="0" presId="urn:microsoft.com/office/officeart/2005/8/layout/hierarchy5"/>
    <dgm:cxn modelId="{3819BE1B-20A4-4427-8C9D-26D47B7D3122}" srcId="{AA0B2A7F-63FE-4B47-B803-F0C432506D0B}" destId="{45883F46-03C2-4EE5-9272-6ACBB6B071A3}" srcOrd="1" destOrd="0" parTransId="{408B90E6-724A-4838-9925-32530F588D06}" sibTransId="{A69F6AC9-95A7-4D75-AD87-C265908ADFD9}"/>
    <dgm:cxn modelId="{67CF849A-2A11-4A43-8CD5-114423C9D61B}" srcId="{97F38D2E-44BE-4C9C-B51C-4C3C9A7A3EED}" destId="{DB92EC6F-3E3D-47BD-B333-B396F0E30FCD}" srcOrd="2" destOrd="0" parTransId="{0E34C552-7F9D-4C71-BB6E-D2C1482ACE8C}" sibTransId="{19B3F3A8-5250-4511-A61E-FE748159BEE9}"/>
    <dgm:cxn modelId="{FE8A5405-6C94-44CA-B951-78D4FE9E3D03}" srcId="{97F38D2E-44BE-4C9C-B51C-4C3C9A7A3EED}" destId="{D96332DF-0E86-43D6-95CB-49E621F4D7D4}" srcOrd="1" destOrd="0" parTransId="{CF0CE603-007B-4494-AD09-0D9EAD1C0C7B}" sibTransId="{05C8E858-2BAC-41A2-B58D-73BD8CF6B033}"/>
    <dgm:cxn modelId="{A202E22C-40D6-CD4C-B0DA-B53B9E0E7296}" type="presOf" srcId="{FE957464-DA9B-4DE5-A53D-2EFF100D738A}" destId="{E437905C-BB94-4B92-9B12-F561D4E696C2}" srcOrd="0" destOrd="0" presId="urn:microsoft.com/office/officeart/2005/8/layout/hierarchy5"/>
    <dgm:cxn modelId="{22DA7889-EE9C-E44C-A36E-D8CD7AFDE328}" type="presOf" srcId="{323A8EE2-AF2B-4710-85C3-F7824607CB3F}" destId="{9704A5B0-BB4A-47CE-80CB-02676E3BF340}" srcOrd="0" destOrd="0" presId="urn:microsoft.com/office/officeart/2005/8/layout/hierarchy5"/>
    <dgm:cxn modelId="{6295544B-5A64-1047-A0C9-124121959D03}" type="presOf" srcId="{28EE72F8-84DC-4A3D-AF0B-2B4149316D88}" destId="{4626385E-DE10-4499-8C02-CF43352AD020}" srcOrd="1" destOrd="0" presId="urn:microsoft.com/office/officeart/2005/8/layout/hierarchy5"/>
    <dgm:cxn modelId="{19266DF7-4703-4F49-8E0C-34A0D3F30880}" type="presOf" srcId="{E5200076-826A-4DCD-AB09-C0AA0A849DC5}" destId="{B592D518-0369-4058-BD74-82805EFF65C7}" srcOrd="1" destOrd="0" presId="urn:microsoft.com/office/officeart/2005/8/layout/hierarchy5"/>
    <dgm:cxn modelId="{6DCADA03-1648-4F6E-A49C-F22838938EE8}" srcId="{AA0B2A7F-63FE-4B47-B803-F0C432506D0B}" destId="{63F927FE-FC90-4D0E-82ED-0066CD919E9C}" srcOrd="2" destOrd="0" parTransId="{28EE72F8-84DC-4A3D-AF0B-2B4149316D88}" sibTransId="{AFCAD67A-E98B-461F-87C9-94E74A98413C}"/>
    <dgm:cxn modelId="{C8363F39-519D-6744-AFC4-57CE22C24416}" type="presOf" srcId="{AA0B2A7F-63FE-4B47-B803-F0C432506D0B}" destId="{9B36F5DD-CB27-4BE7-BCCB-90FD14FBCBFE}" srcOrd="0" destOrd="0" presId="urn:microsoft.com/office/officeart/2005/8/layout/hierarchy5"/>
    <dgm:cxn modelId="{0268AF1D-7B84-F145-8061-0F109FB64892}" type="presOf" srcId="{6CE79B63-A8B4-4D1F-92B1-4AC69051D8AF}" destId="{AA37A53F-B5F7-4BD1-8DF1-63760698176D}" srcOrd="0" destOrd="0" presId="urn:microsoft.com/office/officeart/2005/8/layout/hierarchy5"/>
    <dgm:cxn modelId="{C059D2B1-C515-374A-AC8B-982B35C75236}" type="presOf" srcId="{45883F46-03C2-4EE5-9272-6ACBB6B071A3}" destId="{8173B988-ED44-4802-8851-C0BF6A1153FD}" srcOrd="0" destOrd="0" presId="urn:microsoft.com/office/officeart/2005/8/layout/hierarchy5"/>
    <dgm:cxn modelId="{16AC2C6C-0063-6446-94C6-A60A3AA2DF62}" type="presOf" srcId="{0E34C552-7F9D-4C71-BB6E-D2C1482ACE8C}" destId="{F56C6F34-702E-4403-B034-F118A6C0E08C}" srcOrd="1" destOrd="0" presId="urn:microsoft.com/office/officeart/2005/8/layout/hierarchy5"/>
    <dgm:cxn modelId="{E441296C-298D-6745-832B-EE132779F3D1}" type="presOf" srcId="{5ADC0081-AC3E-43B1-A94D-4C630C2C66A0}" destId="{73D3E26B-9700-452A-A9AF-33823A95DA4F}" srcOrd="0" destOrd="0" presId="urn:microsoft.com/office/officeart/2005/8/layout/hierarchy5"/>
    <dgm:cxn modelId="{B22EFA8C-7548-3044-A18A-86A9BACC4390}" type="presOf" srcId="{D28E82C1-052A-4D65-9D19-F019258A4692}" destId="{1F9561F1-17CE-4537-96A5-70E47DE2F14F}" srcOrd="1" destOrd="0" presId="urn:microsoft.com/office/officeart/2005/8/layout/hierarchy5"/>
    <dgm:cxn modelId="{85BAAA6E-2265-C54E-BF5A-4AAEC254010A}" type="presOf" srcId="{BF7956D5-721B-4204-BD32-88EF8B0C3F82}" destId="{1BCF85EC-1816-4109-ADAB-70764BAB21B0}" srcOrd="0" destOrd="0" presId="urn:microsoft.com/office/officeart/2005/8/layout/hierarchy5"/>
    <dgm:cxn modelId="{3C9B0CC8-9590-BE45-B349-245514E0BBB9}" type="presOf" srcId="{804C0907-9BB3-4C47-9E3D-C8D9C1B2DFE5}" destId="{27F0A31B-9501-45B2-81D3-CA42D33A7094}" srcOrd="0" destOrd="0" presId="urn:microsoft.com/office/officeart/2005/8/layout/hierarchy5"/>
    <dgm:cxn modelId="{8FDD658A-9B34-4943-809B-EF6581DFC425}" srcId="{F7283DE5-4271-4CB9-8BD4-2D0303985A93}" destId="{B035DB22-F780-4F61-AD12-7315801AE4DB}" srcOrd="2" destOrd="0" parTransId="{D58D8E6A-9E76-49C3-B56F-99225D1B6BEE}" sibTransId="{98666BF3-275E-4990-A5CA-D3ED15115615}"/>
    <dgm:cxn modelId="{C30128EE-EBD4-6F4E-8EC5-1273990E9D0C}" type="presOf" srcId="{DB92EC6F-3E3D-47BD-B333-B396F0E30FCD}" destId="{B929AF97-BA94-410C-93EC-2DA52E37AD26}" srcOrd="0" destOrd="0" presId="urn:microsoft.com/office/officeart/2005/8/layout/hierarchy5"/>
    <dgm:cxn modelId="{9E0F7D24-E83D-C743-B936-61F95573EE39}" type="presOf" srcId="{B035DB22-F780-4F61-AD12-7315801AE4DB}" destId="{66A3C96F-A191-42CB-B67E-6666099F802C}" srcOrd="0" destOrd="0" presId="urn:microsoft.com/office/officeart/2005/8/layout/hierarchy5"/>
    <dgm:cxn modelId="{7395415E-5D72-A64C-AAE3-319B71074767}" type="presOf" srcId="{D58D8E6A-9E76-49C3-B56F-99225D1B6BEE}" destId="{F0822CCE-985D-46A5-BBEB-5309933DDA87}" srcOrd="1" destOrd="0" presId="urn:microsoft.com/office/officeart/2005/8/layout/hierarchy5"/>
    <dgm:cxn modelId="{8180C75B-254C-3C47-88EE-5F587AC0D9F5}" type="presOf" srcId="{F2FF2D18-494B-4192-B9EF-85D18D187F0A}" destId="{216F6784-7FE4-48EB-ABF7-3C20BC4951D6}" srcOrd="0" destOrd="0" presId="urn:microsoft.com/office/officeart/2005/8/layout/hierarchy5"/>
    <dgm:cxn modelId="{F86B04BE-5719-1E40-9990-CBEECC93BA8E}" type="presOf" srcId="{63F927FE-FC90-4D0E-82ED-0066CD919E9C}" destId="{B2040E97-2C81-4760-B217-3EA40E19C46C}" srcOrd="0" destOrd="0" presId="urn:microsoft.com/office/officeart/2005/8/layout/hierarchy5"/>
    <dgm:cxn modelId="{BBAB6E82-193E-C84A-BFC1-AD10C86B0F19}" type="presOf" srcId="{408B90E6-724A-4838-9925-32530F588D06}" destId="{3F05FA66-1C51-4880-9686-3DC0831EB415}" srcOrd="1" destOrd="0" presId="urn:microsoft.com/office/officeart/2005/8/layout/hierarchy5"/>
    <dgm:cxn modelId="{1DEDF49A-818D-4B47-95FC-AFAB320EB0EB}" type="presParOf" srcId="{E437905C-BB94-4B92-9B12-F561D4E696C2}" destId="{594B6B09-1AF1-42CB-BFF5-56EBF516E4CA}" srcOrd="0" destOrd="0" presId="urn:microsoft.com/office/officeart/2005/8/layout/hierarchy5"/>
    <dgm:cxn modelId="{898CC1E3-D495-B446-AC70-CFD53645F0DC}" type="presParOf" srcId="{594B6B09-1AF1-42CB-BFF5-56EBF516E4CA}" destId="{9D9B1EA4-A78B-4188-84DB-6489A1CCDB8E}" srcOrd="0" destOrd="0" presId="urn:microsoft.com/office/officeart/2005/8/layout/hierarchy5"/>
    <dgm:cxn modelId="{95F20730-EAB0-C549-9661-4DEC4B20F8A0}" type="presParOf" srcId="{9D9B1EA4-A78B-4188-84DB-6489A1CCDB8E}" destId="{5B310D27-6822-4B01-8665-176D0F0E5BFA}" srcOrd="0" destOrd="0" presId="urn:microsoft.com/office/officeart/2005/8/layout/hierarchy5"/>
    <dgm:cxn modelId="{C02C9E4D-914C-2544-9533-AC8D3885547F}" type="presParOf" srcId="{5B310D27-6822-4B01-8665-176D0F0E5BFA}" destId="{85F91596-5143-4AF6-B32F-77130A60A91D}" srcOrd="0" destOrd="0" presId="urn:microsoft.com/office/officeart/2005/8/layout/hierarchy5"/>
    <dgm:cxn modelId="{BD86EEFA-B7F2-C04C-B260-642064D3F0CE}" type="presParOf" srcId="{5B310D27-6822-4B01-8665-176D0F0E5BFA}" destId="{3C417909-00E5-4EB0-A31F-CD0DBFFAB024}" srcOrd="1" destOrd="0" presId="urn:microsoft.com/office/officeart/2005/8/layout/hierarchy5"/>
    <dgm:cxn modelId="{69C78C9F-8F0D-6940-A420-0E0904DA5FB6}" type="presParOf" srcId="{3C417909-00E5-4EB0-A31F-CD0DBFFAB024}" destId="{214327DE-E1F9-4718-B92D-DEBCD1F4E04E}" srcOrd="0" destOrd="0" presId="urn:microsoft.com/office/officeart/2005/8/layout/hierarchy5"/>
    <dgm:cxn modelId="{7C5DCE51-304F-2444-8D65-52D075240727}" type="presParOf" srcId="{214327DE-E1F9-4718-B92D-DEBCD1F4E04E}" destId="{B592D518-0369-4058-BD74-82805EFF65C7}" srcOrd="0" destOrd="0" presId="urn:microsoft.com/office/officeart/2005/8/layout/hierarchy5"/>
    <dgm:cxn modelId="{366D6DFB-881C-1349-959F-22B8EBCCB9DB}" type="presParOf" srcId="{3C417909-00E5-4EB0-A31F-CD0DBFFAB024}" destId="{D1AF2300-C980-42F1-9C4A-80DB7BCC3846}" srcOrd="1" destOrd="0" presId="urn:microsoft.com/office/officeart/2005/8/layout/hierarchy5"/>
    <dgm:cxn modelId="{DE6C1E88-FEC7-DD41-AF8C-9AAB66418291}" type="presParOf" srcId="{D1AF2300-C980-42F1-9C4A-80DB7BCC3846}" destId="{D7927854-4A33-45B6-81F0-C44926C23EC2}" srcOrd="0" destOrd="0" presId="urn:microsoft.com/office/officeart/2005/8/layout/hierarchy5"/>
    <dgm:cxn modelId="{747646CB-7244-C34D-A322-5035B8BAE168}" type="presParOf" srcId="{D1AF2300-C980-42F1-9C4A-80DB7BCC3846}" destId="{1C14CFBB-9DBD-44B5-9B60-C2A03450359F}" srcOrd="1" destOrd="0" presId="urn:microsoft.com/office/officeart/2005/8/layout/hierarchy5"/>
    <dgm:cxn modelId="{B12023B5-0A40-7C45-ACCB-137B0D2EFB0E}" type="presParOf" srcId="{1C14CFBB-9DBD-44B5-9B60-C2A03450359F}" destId="{0142417E-31F4-4625-96C3-98F2BEEE2D17}" srcOrd="0" destOrd="0" presId="urn:microsoft.com/office/officeart/2005/8/layout/hierarchy5"/>
    <dgm:cxn modelId="{686B6AA3-7801-C144-818F-68A875CE1B9D}" type="presParOf" srcId="{0142417E-31F4-4625-96C3-98F2BEEE2D17}" destId="{1F9561F1-17CE-4537-96A5-70E47DE2F14F}" srcOrd="0" destOrd="0" presId="urn:microsoft.com/office/officeart/2005/8/layout/hierarchy5"/>
    <dgm:cxn modelId="{75948754-D406-F344-8FD6-C094A41CEDB9}" type="presParOf" srcId="{1C14CFBB-9DBD-44B5-9B60-C2A03450359F}" destId="{B0DAC6D0-B6D0-4934-AE1A-267A04C1268A}" srcOrd="1" destOrd="0" presId="urn:microsoft.com/office/officeart/2005/8/layout/hierarchy5"/>
    <dgm:cxn modelId="{410A5579-E16E-0F47-B5D9-0AF0FA9080AE}" type="presParOf" srcId="{B0DAC6D0-B6D0-4934-AE1A-267A04C1268A}" destId="{8A580AC5-6DA4-4CA0-8568-887CB3EAB769}" srcOrd="0" destOrd="0" presId="urn:microsoft.com/office/officeart/2005/8/layout/hierarchy5"/>
    <dgm:cxn modelId="{6CF9ABC5-1C53-954B-B780-08B18B2F96C4}" type="presParOf" srcId="{B0DAC6D0-B6D0-4934-AE1A-267A04C1268A}" destId="{ABA37720-C1A8-4087-AFCC-A0F39E10CC42}" srcOrd="1" destOrd="0" presId="urn:microsoft.com/office/officeart/2005/8/layout/hierarchy5"/>
    <dgm:cxn modelId="{A071D68F-4E69-8E48-9FB8-5BE4AA99573D}" type="presParOf" srcId="{1C14CFBB-9DBD-44B5-9B60-C2A03450359F}" destId="{AB8CE675-F1D5-442C-A28A-222F54F1B480}" srcOrd="2" destOrd="0" presId="urn:microsoft.com/office/officeart/2005/8/layout/hierarchy5"/>
    <dgm:cxn modelId="{031345C0-CDF3-7049-A569-9FD5F32E9FC1}" type="presParOf" srcId="{AB8CE675-F1D5-442C-A28A-222F54F1B480}" destId="{56306FB8-9DF6-4A9F-8FA0-9653864DC863}" srcOrd="0" destOrd="0" presId="urn:microsoft.com/office/officeart/2005/8/layout/hierarchy5"/>
    <dgm:cxn modelId="{5A1E0EE6-CBFB-F242-ADBE-5DC9E2E5B737}" type="presParOf" srcId="{1C14CFBB-9DBD-44B5-9B60-C2A03450359F}" destId="{F5066BB5-5FAF-4CC6-AED3-5618C4B0CD60}" srcOrd="3" destOrd="0" presId="urn:microsoft.com/office/officeart/2005/8/layout/hierarchy5"/>
    <dgm:cxn modelId="{EAB93CE9-D344-2349-84CB-9B7CF5548BBB}" type="presParOf" srcId="{F5066BB5-5FAF-4CC6-AED3-5618C4B0CD60}" destId="{9B36F5DD-CB27-4BE7-BCCB-90FD14FBCBFE}" srcOrd="0" destOrd="0" presId="urn:microsoft.com/office/officeart/2005/8/layout/hierarchy5"/>
    <dgm:cxn modelId="{B1CF62C5-3800-B948-AC87-F1C6168EF2E5}" type="presParOf" srcId="{F5066BB5-5FAF-4CC6-AED3-5618C4B0CD60}" destId="{E4345570-DE83-4A16-9295-3A219EAF2F67}" srcOrd="1" destOrd="0" presId="urn:microsoft.com/office/officeart/2005/8/layout/hierarchy5"/>
    <dgm:cxn modelId="{A92BCBF2-15AA-6F4F-8982-BB5E7140B379}" type="presParOf" srcId="{E4345570-DE83-4A16-9295-3A219EAF2F67}" destId="{9B2B1A78-5A03-4FFA-BC32-3F01459EF3D9}" srcOrd="0" destOrd="0" presId="urn:microsoft.com/office/officeart/2005/8/layout/hierarchy5"/>
    <dgm:cxn modelId="{26B98E54-C5D9-D449-95A9-A8132DF493A2}" type="presParOf" srcId="{9B2B1A78-5A03-4FFA-BC32-3F01459EF3D9}" destId="{A6464B05-59FF-459C-8E2E-636739D5E185}" srcOrd="0" destOrd="0" presId="urn:microsoft.com/office/officeart/2005/8/layout/hierarchy5"/>
    <dgm:cxn modelId="{ECD92518-099B-A944-BB3C-D985EA0DD574}" type="presParOf" srcId="{E4345570-DE83-4A16-9295-3A219EAF2F67}" destId="{7EE6F8CE-19D8-48FC-A40A-2B85B0014646}" srcOrd="1" destOrd="0" presId="urn:microsoft.com/office/officeart/2005/8/layout/hierarchy5"/>
    <dgm:cxn modelId="{B8CF5EEC-2FCD-5F41-B529-C28F4A5199C9}" type="presParOf" srcId="{7EE6F8CE-19D8-48FC-A40A-2B85B0014646}" destId="{27F0A31B-9501-45B2-81D3-CA42D33A7094}" srcOrd="0" destOrd="0" presId="urn:microsoft.com/office/officeart/2005/8/layout/hierarchy5"/>
    <dgm:cxn modelId="{BB5A6E21-0EB0-EE4B-8AA7-29A2844CE451}" type="presParOf" srcId="{7EE6F8CE-19D8-48FC-A40A-2B85B0014646}" destId="{427C2B7C-7911-475E-AFF2-B6B2A9F6E1ED}" srcOrd="1" destOrd="0" presId="urn:microsoft.com/office/officeart/2005/8/layout/hierarchy5"/>
    <dgm:cxn modelId="{64381257-4029-AC4A-99A9-D827E9E2C804}" type="presParOf" srcId="{E4345570-DE83-4A16-9295-3A219EAF2F67}" destId="{43774933-A32B-41C4-B396-838D3C9D3F1A}" srcOrd="2" destOrd="0" presId="urn:microsoft.com/office/officeart/2005/8/layout/hierarchy5"/>
    <dgm:cxn modelId="{302288C4-DF67-294F-B692-6DF483FB2C89}" type="presParOf" srcId="{43774933-A32B-41C4-B396-838D3C9D3F1A}" destId="{3F05FA66-1C51-4880-9686-3DC0831EB415}" srcOrd="0" destOrd="0" presId="urn:microsoft.com/office/officeart/2005/8/layout/hierarchy5"/>
    <dgm:cxn modelId="{EE62727F-3195-EF48-966E-6A85AB5C9E7A}" type="presParOf" srcId="{E4345570-DE83-4A16-9295-3A219EAF2F67}" destId="{FE80E9CB-DCE3-4073-84D1-66456E8C0421}" srcOrd="3" destOrd="0" presId="urn:microsoft.com/office/officeart/2005/8/layout/hierarchy5"/>
    <dgm:cxn modelId="{E65F93E5-9A9A-8045-AEB1-325E73188CC1}" type="presParOf" srcId="{FE80E9CB-DCE3-4073-84D1-66456E8C0421}" destId="{8173B988-ED44-4802-8851-C0BF6A1153FD}" srcOrd="0" destOrd="0" presId="urn:microsoft.com/office/officeart/2005/8/layout/hierarchy5"/>
    <dgm:cxn modelId="{FDF6D135-9BB7-1B45-84CC-4BE94379CD93}" type="presParOf" srcId="{FE80E9CB-DCE3-4073-84D1-66456E8C0421}" destId="{DF00021A-269A-4797-BFFB-F729377643F8}" srcOrd="1" destOrd="0" presId="urn:microsoft.com/office/officeart/2005/8/layout/hierarchy5"/>
    <dgm:cxn modelId="{9801B4E2-A62E-994A-A447-95FABCC667DA}" type="presParOf" srcId="{E4345570-DE83-4A16-9295-3A219EAF2F67}" destId="{79E922A4-0730-4EDD-BA22-C513CDB0C5D9}" srcOrd="4" destOrd="0" presId="urn:microsoft.com/office/officeart/2005/8/layout/hierarchy5"/>
    <dgm:cxn modelId="{6FF4B5AD-DA47-5A4D-B14A-88013D5D4AD6}" type="presParOf" srcId="{79E922A4-0730-4EDD-BA22-C513CDB0C5D9}" destId="{4626385E-DE10-4499-8C02-CF43352AD020}" srcOrd="0" destOrd="0" presId="urn:microsoft.com/office/officeart/2005/8/layout/hierarchy5"/>
    <dgm:cxn modelId="{59202906-5396-3048-98F7-9C941718C622}" type="presParOf" srcId="{E4345570-DE83-4A16-9295-3A219EAF2F67}" destId="{1B212C87-1465-4567-A763-F0A7DCD1D50E}" srcOrd="5" destOrd="0" presId="urn:microsoft.com/office/officeart/2005/8/layout/hierarchy5"/>
    <dgm:cxn modelId="{5078FB6F-2EEE-7544-8580-F892717E4245}" type="presParOf" srcId="{1B212C87-1465-4567-A763-F0A7DCD1D50E}" destId="{B2040E97-2C81-4760-B217-3EA40E19C46C}" srcOrd="0" destOrd="0" presId="urn:microsoft.com/office/officeart/2005/8/layout/hierarchy5"/>
    <dgm:cxn modelId="{8566FAFF-974A-DD49-8701-59F9576A2F41}" type="presParOf" srcId="{1B212C87-1465-4567-A763-F0A7DCD1D50E}" destId="{9090F80A-43FE-454E-A26E-3813A219D4C6}" srcOrd="1" destOrd="0" presId="urn:microsoft.com/office/officeart/2005/8/layout/hierarchy5"/>
    <dgm:cxn modelId="{4347C26C-3593-6140-8436-850E60FF5F3E}" type="presParOf" srcId="{1C14CFBB-9DBD-44B5-9B60-C2A03450359F}" destId="{B71D5293-39CB-4F3D-943C-3A03D337C6C3}" srcOrd="4" destOrd="0" presId="urn:microsoft.com/office/officeart/2005/8/layout/hierarchy5"/>
    <dgm:cxn modelId="{32DD85CB-5A66-D24F-A329-00AA6026FF58}" type="presParOf" srcId="{B71D5293-39CB-4F3D-943C-3A03D337C6C3}" destId="{F0822CCE-985D-46A5-BBEB-5309933DDA87}" srcOrd="0" destOrd="0" presId="urn:microsoft.com/office/officeart/2005/8/layout/hierarchy5"/>
    <dgm:cxn modelId="{8269A2FE-5D8F-9944-9D43-E40F560D9C74}" type="presParOf" srcId="{1C14CFBB-9DBD-44B5-9B60-C2A03450359F}" destId="{B86A172F-16F7-4192-8506-8D27EBF64B9A}" srcOrd="5" destOrd="0" presId="urn:microsoft.com/office/officeart/2005/8/layout/hierarchy5"/>
    <dgm:cxn modelId="{701B5471-887A-4649-BF49-87D30CCAAA66}" type="presParOf" srcId="{B86A172F-16F7-4192-8506-8D27EBF64B9A}" destId="{66A3C96F-A191-42CB-B67E-6666099F802C}" srcOrd="0" destOrd="0" presId="urn:microsoft.com/office/officeart/2005/8/layout/hierarchy5"/>
    <dgm:cxn modelId="{DC6D3A2A-4319-7545-A271-9A10219EC3A8}" type="presParOf" srcId="{B86A172F-16F7-4192-8506-8D27EBF64B9A}" destId="{4B9AFFB8-A954-4643-869E-F4CD75622C63}" srcOrd="1" destOrd="0" presId="urn:microsoft.com/office/officeart/2005/8/layout/hierarchy5"/>
    <dgm:cxn modelId="{3FA227A2-B364-354F-820F-5C272ACB741E}" type="presParOf" srcId="{1C14CFBB-9DBD-44B5-9B60-C2A03450359F}" destId="{9704A5B0-BB4A-47CE-80CB-02676E3BF340}" srcOrd="6" destOrd="0" presId="urn:microsoft.com/office/officeart/2005/8/layout/hierarchy5"/>
    <dgm:cxn modelId="{2D2FE429-3737-C043-BDD6-927426ED8931}" type="presParOf" srcId="{9704A5B0-BB4A-47CE-80CB-02676E3BF340}" destId="{FFCDF99B-08ED-459E-B376-B58A0EFC1205}" srcOrd="0" destOrd="0" presId="urn:microsoft.com/office/officeart/2005/8/layout/hierarchy5"/>
    <dgm:cxn modelId="{74CB8A34-1FCF-B246-A0C7-D1A6BD3B770D}" type="presParOf" srcId="{1C14CFBB-9DBD-44B5-9B60-C2A03450359F}" destId="{74FED976-9EB9-4B7A-8E76-118BDA80DE0E}" srcOrd="7" destOrd="0" presId="urn:microsoft.com/office/officeart/2005/8/layout/hierarchy5"/>
    <dgm:cxn modelId="{3451CECF-6CEB-D04F-B73A-E3CDF0A2CAC6}" type="presParOf" srcId="{74FED976-9EB9-4B7A-8E76-118BDA80DE0E}" destId="{73D3E26B-9700-452A-A9AF-33823A95DA4F}" srcOrd="0" destOrd="0" presId="urn:microsoft.com/office/officeart/2005/8/layout/hierarchy5"/>
    <dgm:cxn modelId="{C1D87092-50D3-D84C-8209-EA15D2045683}" type="presParOf" srcId="{74FED976-9EB9-4B7A-8E76-118BDA80DE0E}" destId="{E287EC07-2837-4BA9-BEFE-3AA07A6D4F0D}" srcOrd="1" destOrd="0" presId="urn:microsoft.com/office/officeart/2005/8/layout/hierarchy5"/>
    <dgm:cxn modelId="{CE43F09B-B8B3-7E4D-B0AD-D47AE6C53421}" type="presParOf" srcId="{1C14CFBB-9DBD-44B5-9B60-C2A03450359F}" destId="{6588318D-55C4-44A9-9BD2-F0B2B9D2C704}" srcOrd="8" destOrd="0" presId="urn:microsoft.com/office/officeart/2005/8/layout/hierarchy5"/>
    <dgm:cxn modelId="{F68DAC25-7C21-8642-A699-F996D0A56A9F}" type="presParOf" srcId="{6588318D-55C4-44A9-9BD2-F0B2B9D2C704}" destId="{122DE30A-4641-4194-96A3-6FCE94CA38E7}" srcOrd="0" destOrd="0" presId="urn:microsoft.com/office/officeart/2005/8/layout/hierarchy5"/>
    <dgm:cxn modelId="{6130E959-A95E-9C4F-A8A7-A7320A58B565}" type="presParOf" srcId="{1C14CFBB-9DBD-44B5-9B60-C2A03450359F}" destId="{A0D774AA-E2D1-4087-8D15-2B25B27271C9}" srcOrd="9" destOrd="0" presId="urn:microsoft.com/office/officeart/2005/8/layout/hierarchy5"/>
    <dgm:cxn modelId="{65F5F2C7-3B14-0E40-9975-CE7DE9DCAE2A}" type="presParOf" srcId="{A0D774AA-E2D1-4087-8D15-2B25B27271C9}" destId="{D7FE8FF0-BBA9-43BA-BDF9-A591756109DA}" srcOrd="0" destOrd="0" presId="urn:microsoft.com/office/officeart/2005/8/layout/hierarchy5"/>
    <dgm:cxn modelId="{DBB8D77F-FA03-7F4F-A837-6D2D66B61A96}" type="presParOf" srcId="{A0D774AA-E2D1-4087-8D15-2B25B27271C9}" destId="{AE3439AD-7FDF-46CE-9501-E5C23A45CA51}" srcOrd="1" destOrd="0" presId="urn:microsoft.com/office/officeart/2005/8/layout/hierarchy5"/>
    <dgm:cxn modelId="{8F3DC5A2-B9EB-A14B-BC2A-CB1E15DBD691}" type="presParOf" srcId="{AE3439AD-7FDF-46CE-9501-E5C23A45CA51}" destId="{F6EA69B7-6A2D-4E17-B437-1D9C14E5D78D}" srcOrd="0" destOrd="0" presId="urn:microsoft.com/office/officeart/2005/8/layout/hierarchy5"/>
    <dgm:cxn modelId="{8B8704E6-B0D8-C347-831F-FC41FF9732B2}" type="presParOf" srcId="{F6EA69B7-6A2D-4E17-B437-1D9C14E5D78D}" destId="{7F3419D0-BFC3-4886-BDAA-416356049B88}" srcOrd="0" destOrd="0" presId="urn:microsoft.com/office/officeart/2005/8/layout/hierarchy5"/>
    <dgm:cxn modelId="{398ED364-EE1B-4547-8A82-874D46F08E30}" type="presParOf" srcId="{AE3439AD-7FDF-46CE-9501-E5C23A45CA51}" destId="{BD69FFD4-4A34-4B72-8D16-AC88AEC62AEF}" srcOrd="1" destOrd="0" presId="urn:microsoft.com/office/officeart/2005/8/layout/hierarchy5"/>
    <dgm:cxn modelId="{1979E64E-230E-F64A-8E1B-4A1D1973803C}" type="presParOf" srcId="{BD69FFD4-4A34-4B72-8D16-AC88AEC62AEF}" destId="{216F6784-7FE4-48EB-ABF7-3C20BC4951D6}" srcOrd="0" destOrd="0" presId="urn:microsoft.com/office/officeart/2005/8/layout/hierarchy5"/>
    <dgm:cxn modelId="{20C45B12-3318-0D46-AD5C-871694F37E67}" type="presParOf" srcId="{BD69FFD4-4A34-4B72-8D16-AC88AEC62AEF}" destId="{224F5F29-2B2C-49B5-BDA4-AE367AEF8D65}" srcOrd="1" destOrd="0" presId="urn:microsoft.com/office/officeart/2005/8/layout/hierarchy5"/>
    <dgm:cxn modelId="{075083DA-5048-C747-B38B-C90435A7FAE9}" type="presParOf" srcId="{AE3439AD-7FDF-46CE-9501-E5C23A45CA51}" destId="{754677C2-9941-4555-A1F1-ABA9F31EB8E7}" srcOrd="2" destOrd="0" presId="urn:microsoft.com/office/officeart/2005/8/layout/hierarchy5"/>
    <dgm:cxn modelId="{38D1098C-BDFC-9244-AED1-C71D9E90BA0C}" type="presParOf" srcId="{754677C2-9941-4555-A1F1-ABA9F31EB8E7}" destId="{138EA9BC-C9C3-4378-B8BA-5B294C25B424}" srcOrd="0" destOrd="0" presId="urn:microsoft.com/office/officeart/2005/8/layout/hierarchy5"/>
    <dgm:cxn modelId="{E5AD6725-0E62-714C-A44D-D9DEFC130570}" type="presParOf" srcId="{AE3439AD-7FDF-46CE-9501-E5C23A45CA51}" destId="{E57F5312-1EAA-422A-8361-D865B4C44ED5}" srcOrd="3" destOrd="0" presId="urn:microsoft.com/office/officeart/2005/8/layout/hierarchy5"/>
    <dgm:cxn modelId="{45E1CC29-6F6A-AD4A-955A-2FBE15867E76}" type="presParOf" srcId="{E57F5312-1EAA-422A-8361-D865B4C44ED5}" destId="{A1583CCB-69C4-4608-99A1-838670F20459}" srcOrd="0" destOrd="0" presId="urn:microsoft.com/office/officeart/2005/8/layout/hierarchy5"/>
    <dgm:cxn modelId="{230F10FA-CBDE-8743-8618-588EB8163425}" type="presParOf" srcId="{E57F5312-1EAA-422A-8361-D865B4C44ED5}" destId="{C0D68E33-BA99-4ADF-9371-35B3D0CC20B4}" srcOrd="1" destOrd="0" presId="urn:microsoft.com/office/officeart/2005/8/layout/hierarchy5"/>
    <dgm:cxn modelId="{EBC99E85-72E6-9148-9E59-5B673E8B0118}" type="presParOf" srcId="{AE3439AD-7FDF-46CE-9501-E5C23A45CA51}" destId="{06C720F0-2271-402C-BB83-EA7111129BFB}" srcOrd="4" destOrd="0" presId="urn:microsoft.com/office/officeart/2005/8/layout/hierarchy5"/>
    <dgm:cxn modelId="{A31E33AF-EE42-0448-85F5-E49F6BDDFC1B}" type="presParOf" srcId="{06C720F0-2271-402C-BB83-EA7111129BFB}" destId="{F56C6F34-702E-4403-B034-F118A6C0E08C}" srcOrd="0" destOrd="0" presId="urn:microsoft.com/office/officeart/2005/8/layout/hierarchy5"/>
    <dgm:cxn modelId="{99A6ED73-3E1B-9843-A2FA-B2FC074A0057}" type="presParOf" srcId="{AE3439AD-7FDF-46CE-9501-E5C23A45CA51}" destId="{E46CEF82-86C8-4ACC-8F0B-E4A9CB982CF0}" srcOrd="5" destOrd="0" presId="urn:microsoft.com/office/officeart/2005/8/layout/hierarchy5"/>
    <dgm:cxn modelId="{64ADF1FF-8C6B-1D43-93BC-0903EE209615}" type="presParOf" srcId="{E46CEF82-86C8-4ACC-8F0B-E4A9CB982CF0}" destId="{B929AF97-BA94-410C-93EC-2DA52E37AD26}" srcOrd="0" destOrd="0" presId="urn:microsoft.com/office/officeart/2005/8/layout/hierarchy5"/>
    <dgm:cxn modelId="{4599A9AC-F569-9646-9C3F-002320381819}" type="presParOf" srcId="{E46CEF82-86C8-4ACC-8F0B-E4A9CB982CF0}" destId="{4F3A9D5E-A645-457E-BCF2-4B39C9FAF4CA}" srcOrd="1" destOrd="0" presId="urn:microsoft.com/office/officeart/2005/8/layout/hierarchy5"/>
    <dgm:cxn modelId="{7E9C0324-80B5-0747-AD61-D154A8A616CD}" type="presParOf" srcId="{1C14CFBB-9DBD-44B5-9B60-C2A03450359F}" destId="{F74BF41E-A2C9-4CF8-AEF0-D3EC0B60859E}" srcOrd="10" destOrd="0" presId="urn:microsoft.com/office/officeart/2005/8/layout/hierarchy5"/>
    <dgm:cxn modelId="{6E37CB8A-0BDB-7E41-AA00-3A47B924453D}" type="presParOf" srcId="{F74BF41E-A2C9-4CF8-AEF0-D3EC0B60859E}" destId="{477FC412-4525-4884-909B-D4555E08190C}" srcOrd="0" destOrd="0" presId="urn:microsoft.com/office/officeart/2005/8/layout/hierarchy5"/>
    <dgm:cxn modelId="{8D418734-A7E6-AE4A-A7F3-E3F7135873C6}" type="presParOf" srcId="{1C14CFBB-9DBD-44B5-9B60-C2A03450359F}" destId="{47708997-1B35-4CE7-A331-F114B634EEE3}" srcOrd="11" destOrd="0" presId="urn:microsoft.com/office/officeart/2005/8/layout/hierarchy5"/>
    <dgm:cxn modelId="{42524FFA-5568-2B4C-9287-D4C72B3D96F2}" type="presParOf" srcId="{47708997-1B35-4CE7-A331-F114B634EEE3}" destId="{1009A1DE-EC80-4EF1-B1A8-F9A245D977EA}" srcOrd="0" destOrd="0" presId="urn:microsoft.com/office/officeart/2005/8/layout/hierarchy5"/>
    <dgm:cxn modelId="{89415CE2-EAD1-8641-8B68-25867AA1FD63}" type="presParOf" srcId="{47708997-1B35-4CE7-A331-F114B634EEE3}" destId="{5B4494EA-A1BD-4BC3-A382-B88B28F1A92B}" srcOrd="1" destOrd="0" presId="urn:microsoft.com/office/officeart/2005/8/layout/hierarchy5"/>
    <dgm:cxn modelId="{D4A9A806-1070-6D4F-99D0-AC177425D414}" type="presParOf" srcId="{1C14CFBB-9DBD-44B5-9B60-C2A03450359F}" destId="{1BCF85EC-1816-4109-ADAB-70764BAB21B0}" srcOrd="12" destOrd="0" presId="urn:microsoft.com/office/officeart/2005/8/layout/hierarchy5"/>
    <dgm:cxn modelId="{F3245565-C6EE-B941-B5D9-5D53DEE23606}" type="presParOf" srcId="{1BCF85EC-1816-4109-ADAB-70764BAB21B0}" destId="{365BF90C-63CC-4048-9E1B-B8EF52887017}" srcOrd="0" destOrd="0" presId="urn:microsoft.com/office/officeart/2005/8/layout/hierarchy5"/>
    <dgm:cxn modelId="{359DFF17-3FC2-414A-A996-3522FD723321}" type="presParOf" srcId="{1C14CFBB-9DBD-44B5-9B60-C2A03450359F}" destId="{41802783-E177-4F2E-A35C-6FBF776C160C}" srcOrd="13" destOrd="0" presId="urn:microsoft.com/office/officeart/2005/8/layout/hierarchy5"/>
    <dgm:cxn modelId="{9D0601D1-D667-4843-98B4-34F3E3B97905}" type="presParOf" srcId="{41802783-E177-4F2E-A35C-6FBF776C160C}" destId="{AA37A53F-B5F7-4BD1-8DF1-63760698176D}" srcOrd="0" destOrd="0" presId="urn:microsoft.com/office/officeart/2005/8/layout/hierarchy5"/>
    <dgm:cxn modelId="{3D0DFF55-18D2-0443-BBFA-460A7AA7F9C4}" type="presParOf" srcId="{41802783-E177-4F2E-A35C-6FBF776C160C}" destId="{FED26FF1-97B7-49A5-B3DA-5091090E3D5C}" srcOrd="1" destOrd="0" presId="urn:microsoft.com/office/officeart/2005/8/layout/hierarchy5"/>
    <dgm:cxn modelId="{A7EDB08F-C8D3-4E48-9E43-E48FA6E3BD05}" type="presParOf" srcId="{E437905C-BB94-4B92-9B12-F561D4E696C2}" destId="{9DDE8A50-E5EE-4ADB-BC4A-DC202A3A720B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C7E29D-9025-6B43-8ED4-D9CEFC58427C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0"/>
      <dgm:spPr/>
    </dgm:pt>
    <dgm:pt modelId="{12BA94AF-9084-7747-A5F0-37A848176975}" type="pres">
      <dgm:prSet presAssocID="{EDC7E29D-9025-6B43-8ED4-D9CEFC58427C}" presName="Name0" presStyleCnt="0">
        <dgm:presLayoutVars>
          <dgm:dir/>
          <dgm:animLvl val="lvl"/>
          <dgm:resizeHandles val="exact"/>
        </dgm:presLayoutVars>
      </dgm:prSet>
      <dgm:spPr/>
    </dgm:pt>
    <dgm:pt modelId="{EA1D2718-350B-6A4B-B337-D3EF12229EAF}" type="pres">
      <dgm:prSet presAssocID="{EDC7E29D-9025-6B43-8ED4-D9CEFC58427C}" presName="dummy" presStyleCnt="0"/>
      <dgm:spPr/>
    </dgm:pt>
    <dgm:pt modelId="{22437B15-3EEB-B940-B185-784CAFD25999}" type="pres">
      <dgm:prSet presAssocID="{EDC7E29D-9025-6B43-8ED4-D9CEFC58427C}" presName="linH" presStyleCnt="0"/>
      <dgm:spPr/>
    </dgm:pt>
    <dgm:pt modelId="{81E0ACD9-FFFA-7740-B48E-EAF2E8516403}" type="pres">
      <dgm:prSet presAssocID="{EDC7E29D-9025-6B43-8ED4-D9CEFC58427C}" presName="padding1" presStyleCnt="0"/>
      <dgm:spPr/>
    </dgm:pt>
    <dgm:pt modelId="{0EC2DE27-AE8B-974C-AE97-F1387E6EE119}" type="pres">
      <dgm:prSet presAssocID="{EDC7E29D-9025-6B43-8ED4-D9CEFC58427C}" presName="padding2" presStyleCnt="0"/>
      <dgm:spPr/>
    </dgm:pt>
    <dgm:pt modelId="{17675DFD-D2A3-4C4C-86F1-2B0D57100A9D}" type="pres">
      <dgm:prSet presAssocID="{EDC7E29D-9025-6B43-8ED4-D9CEFC58427C}" presName="negArrow" presStyleCnt="0"/>
      <dgm:spPr/>
    </dgm:pt>
    <dgm:pt modelId="{E8CA5DB0-22FC-7D4D-A2E1-D89F1B946CD4}" type="pres">
      <dgm:prSet presAssocID="{EDC7E29D-9025-6B43-8ED4-D9CEFC58427C}" presName="backgroundArrow" presStyleLbl="node1" presStyleIdx="0" presStyleCnt="1" custAng="5400000" custLinFactX="100000" custLinFactY="-23851" custLinFactNeighborX="109735" custLinFactNeighborY="-100000"/>
      <dgm:spPr/>
    </dgm:pt>
  </dgm:ptLst>
  <dgm:cxnLst>
    <dgm:cxn modelId="{1F24A9C7-B383-3A45-8136-8C92D1FE5DC9}" type="presOf" srcId="{EDC7E29D-9025-6B43-8ED4-D9CEFC58427C}" destId="{12BA94AF-9084-7747-A5F0-37A848176975}" srcOrd="0" destOrd="0" presId="urn:microsoft.com/office/officeart/2005/8/layout/hProcess3"/>
    <dgm:cxn modelId="{32F8C5FA-0494-AD4C-A35F-787B7BA54ABB}" type="presParOf" srcId="{12BA94AF-9084-7747-A5F0-37A848176975}" destId="{EA1D2718-350B-6A4B-B337-D3EF12229EAF}" srcOrd="0" destOrd="0" presId="urn:microsoft.com/office/officeart/2005/8/layout/hProcess3"/>
    <dgm:cxn modelId="{87ACB5B3-FA9E-DA44-922E-128C29C31C6C}" type="presParOf" srcId="{12BA94AF-9084-7747-A5F0-37A848176975}" destId="{22437B15-3EEB-B940-B185-784CAFD25999}" srcOrd="1" destOrd="0" presId="urn:microsoft.com/office/officeart/2005/8/layout/hProcess3"/>
    <dgm:cxn modelId="{F5A0A9E2-ED88-6049-8C65-4FBB89DEB827}" type="presParOf" srcId="{22437B15-3EEB-B940-B185-784CAFD25999}" destId="{81E0ACD9-FFFA-7740-B48E-EAF2E8516403}" srcOrd="0" destOrd="0" presId="urn:microsoft.com/office/officeart/2005/8/layout/hProcess3"/>
    <dgm:cxn modelId="{34B7B983-136D-094B-AD0D-6CF5819A1AC9}" type="presParOf" srcId="{22437B15-3EEB-B940-B185-784CAFD25999}" destId="{0EC2DE27-AE8B-974C-AE97-F1387E6EE119}" srcOrd="1" destOrd="0" presId="urn:microsoft.com/office/officeart/2005/8/layout/hProcess3"/>
    <dgm:cxn modelId="{E8E742D1-D83F-0249-B4EB-75CF47C3466F}" type="presParOf" srcId="{22437B15-3EEB-B940-B185-784CAFD25999}" destId="{17675DFD-D2A3-4C4C-86F1-2B0D57100A9D}" srcOrd="2" destOrd="0" presId="urn:microsoft.com/office/officeart/2005/8/layout/hProcess3"/>
    <dgm:cxn modelId="{B1714EF6-31C7-E949-8447-04AFF69B5736}" type="presParOf" srcId="{22437B15-3EEB-B940-B185-784CAFD25999}" destId="{E8CA5DB0-22FC-7D4D-A2E1-D89F1B946CD4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4559C7-12F9-2B43-B16B-52A7FF9D38EC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0"/>
      <dgm:spPr/>
    </dgm:pt>
    <dgm:pt modelId="{3BE84B4A-0C6B-A44E-8709-E032A51C6523}" type="pres">
      <dgm:prSet presAssocID="{964559C7-12F9-2B43-B16B-52A7FF9D38EC}" presName="Name0" presStyleCnt="0">
        <dgm:presLayoutVars>
          <dgm:dir/>
          <dgm:animLvl val="lvl"/>
          <dgm:resizeHandles val="exact"/>
        </dgm:presLayoutVars>
      </dgm:prSet>
      <dgm:spPr/>
    </dgm:pt>
    <dgm:pt modelId="{BA650AC6-5BD9-174A-90D7-3DA3DE8D5903}" type="pres">
      <dgm:prSet presAssocID="{964559C7-12F9-2B43-B16B-52A7FF9D38EC}" presName="dummy" presStyleCnt="0"/>
      <dgm:spPr/>
    </dgm:pt>
    <dgm:pt modelId="{48821AB7-D13B-6A4E-B3F9-2E57FD079B44}" type="pres">
      <dgm:prSet presAssocID="{964559C7-12F9-2B43-B16B-52A7FF9D38EC}" presName="linH" presStyleCnt="0"/>
      <dgm:spPr/>
    </dgm:pt>
    <dgm:pt modelId="{78333501-2C5C-9F43-92DA-E2E106F0065F}" type="pres">
      <dgm:prSet presAssocID="{964559C7-12F9-2B43-B16B-52A7FF9D38EC}" presName="padding1" presStyleCnt="0"/>
      <dgm:spPr/>
    </dgm:pt>
    <dgm:pt modelId="{AFA7C635-29EA-7A48-9AC7-A83D0D52BB8E}" type="pres">
      <dgm:prSet presAssocID="{964559C7-12F9-2B43-B16B-52A7FF9D38EC}" presName="padding2" presStyleCnt="0"/>
      <dgm:spPr/>
    </dgm:pt>
    <dgm:pt modelId="{7E6906A8-9DC5-FE47-B846-807404B2ED84}" type="pres">
      <dgm:prSet presAssocID="{964559C7-12F9-2B43-B16B-52A7FF9D38EC}" presName="negArrow" presStyleCnt="0"/>
      <dgm:spPr/>
    </dgm:pt>
    <dgm:pt modelId="{65FA6D78-DE7E-C044-9708-BAC9FDD299D9}" type="pres">
      <dgm:prSet presAssocID="{964559C7-12F9-2B43-B16B-52A7FF9D38EC}" presName="backgroundArrow" presStyleLbl="node1" presStyleIdx="0" presStyleCnt="1" custLinFactNeighborX="50000" custLinFactNeighborY="-12474"/>
      <dgm:spPr/>
    </dgm:pt>
  </dgm:ptLst>
  <dgm:cxnLst>
    <dgm:cxn modelId="{45ADECA9-8167-404D-832C-32E87D613931}" type="presOf" srcId="{964559C7-12F9-2B43-B16B-52A7FF9D38EC}" destId="{3BE84B4A-0C6B-A44E-8709-E032A51C6523}" srcOrd="0" destOrd="0" presId="urn:microsoft.com/office/officeart/2005/8/layout/hProcess3"/>
    <dgm:cxn modelId="{35AE774D-5770-1D48-8B20-84BA0AA76090}" type="presParOf" srcId="{3BE84B4A-0C6B-A44E-8709-E032A51C6523}" destId="{BA650AC6-5BD9-174A-90D7-3DA3DE8D5903}" srcOrd="0" destOrd="0" presId="urn:microsoft.com/office/officeart/2005/8/layout/hProcess3"/>
    <dgm:cxn modelId="{0CA535AA-E78B-2A4E-A6D3-4240352EA479}" type="presParOf" srcId="{3BE84B4A-0C6B-A44E-8709-E032A51C6523}" destId="{48821AB7-D13B-6A4E-B3F9-2E57FD079B44}" srcOrd="1" destOrd="0" presId="urn:microsoft.com/office/officeart/2005/8/layout/hProcess3"/>
    <dgm:cxn modelId="{C1B64BA0-934E-6240-8A77-B055D9E572AD}" type="presParOf" srcId="{48821AB7-D13B-6A4E-B3F9-2E57FD079B44}" destId="{78333501-2C5C-9F43-92DA-E2E106F0065F}" srcOrd="0" destOrd="0" presId="urn:microsoft.com/office/officeart/2005/8/layout/hProcess3"/>
    <dgm:cxn modelId="{8A6ED205-220E-2443-887F-9801AD58FC07}" type="presParOf" srcId="{48821AB7-D13B-6A4E-B3F9-2E57FD079B44}" destId="{AFA7C635-29EA-7A48-9AC7-A83D0D52BB8E}" srcOrd="1" destOrd="0" presId="urn:microsoft.com/office/officeart/2005/8/layout/hProcess3"/>
    <dgm:cxn modelId="{D7CDB23A-B935-4043-95A7-A025909B1AFE}" type="presParOf" srcId="{48821AB7-D13B-6A4E-B3F9-2E57FD079B44}" destId="{7E6906A8-9DC5-FE47-B846-807404B2ED84}" srcOrd="2" destOrd="0" presId="urn:microsoft.com/office/officeart/2005/8/layout/hProcess3"/>
    <dgm:cxn modelId="{A671783D-BB8F-F648-AECC-3E2EDD6A6287}" type="presParOf" srcId="{48821AB7-D13B-6A4E-B3F9-2E57FD079B44}" destId="{65FA6D78-DE7E-C044-9708-BAC9FDD299D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559C7-12F9-2B43-B16B-52A7FF9D38EC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0"/>
      <dgm:spPr/>
    </dgm:pt>
    <dgm:pt modelId="{3BE84B4A-0C6B-A44E-8709-E032A51C6523}" type="pres">
      <dgm:prSet presAssocID="{964559C7-12F9-2B43-B16B-52A7FF9D38EC}" presName="Name0" presStyleCnt="0">
        <dgm:presLayoutVars>
          <dgm:dir/>
          <dgm:animLvl val="lvl"/>
          <dgm:resizeHandles val="exact"/>
        </dgm:presLayoutVars>
      </dgm:prSet>
      <dgm:spPr/>
    </dgm:pt>
    <dgm:pt modelId="{BA650AC6-5BD9-174A-90D7-3DA3DE8D5903}" type="pres">
      <dgm:prSet presAssocID="{964559C7-12F9-2B43-B16B-52A7FF9D38EC}" presName="dummy" presStyleCnt="0"/>
      <dgm:spPr/>
    </dgm:pt>
    <dgm:pt modelId="{48821AB7-D13B-6A4E-B3F9-2E57FD079B44}" type="pres">
      <dgm:prSet presAssocID="{964559C7-12F9-2B43-B16B-52A7FF9D38EC}" presName="linH" presStyleCnt="0"/>
      <dgm:spPr/>
    </dgm:pt>
    <dgm:pt modelId="{78333501-2C5C-9F43-92DA-E2E106F0065F}" type="pres">
      <dgm:prSet presAssocID="{964559C7-12F9-2B43-B16B-52A7FF9D38EC}" presName="padding1" presStyleCnt="0"/>
      <dgm:spPr/>
    </dgm:pt>
    <dgm:pt modelId="{AFA7C635-29EA-7A48-9AC7-A83D0D52BB8E}" type="pres">
      <dgm:prSet presAssocID="{964559C7-12F9-2B43-B16B-52A7FF9D38EC}" presName="padding2" presStyleCnt="0"/>
      <dgm:spPr/>
    </dgm:pt>
    <dgm:pt modelId="{7E6906A8-9DC5-FE47-B846-807404B2ED84}" type="pres">
      <dgm:prSet presAssocID="{964559C7-12F9-2B43-B16B-52A7FF9D38EC}" presName="negArrow" presStyleCnt="0"/>
      <dgm:spPr/>
    </dgm:pt>
    <dgm:pt modelId="{65FA6D78-DE7E-C044-9708-BAC9FDD299D9}" type="pres">
      <dgm:prSet presAssocID="{964559C7-12F9-2B43-B16B-52A7FF9D38EC}" presName="backgroundArrow" presStyleLbl="node1" presStyleIdx="0" presStyleCnt="1" custLinFactNeighborX="50000" custLinFactNeighborY="-12474"/>
      <dgm:spPr/>
    </dgm:pt>
  </dgm:ptLst>
  <dgm:cxnLst>
    <dgm:cxn modelId="{F1195AF1-9C2A-6945-AA59-AE2A887F5D0B}" type="presOf" srcId="{964559C7-12F9-2B43-B16B-52A7FF9D38EC}" destId="{3BE84B4A-0C6B-A44E-8709-E032A51C6523}" srcOrd="0" destOrd="0" presId="urn:microsoft.com/office/officeart/2005/8/layout/hProcess3"/>
    <dgm:cxn modelId="{DE605101-47A6-3B4A-B685-E1706D6C123E}" type="presParOf" srcId="{3BE84B4A-0C6B-A44E-8709-E032A51C6523}" destId="{BA650AC6-5BD9-174A-90D7-3DA3DE8D5903}" srcOrd="0" destOrd="0" presId="urn:microsoft.com/office/officeart/2005/8/layout/hProcess3"/>
    <dgm:cxn modelId="{3B6B6A1F-1115-EC43-A816-A400EA5188F5}" type="presParOf" srcId="{3BE84B4A-0C6B-A44E-8709-E032A51C6523}" destId="{48821AB7-D13B-6A4E-B3F9-2E57FD079B44}" srcOrd="1" destOrd="0" presId="urn:microsoft.com/office/officeart/2005/8/layout/hProcess3"/>
    <dgm:cxn modelId="{EE2FBC07-B666-3C40-B0E5-969198B2DE91}" type="presParOf" srcId="{48821AB7-D13B-6A4E-B3F9-2E57FD079B44}" destId="{78333501-2C5C-9F43-92DA-E2E106F0065F}" srcOrd="0" destOrd="0" presId="urn:microsoft.com/office/officeart/2005/8/layout/hProcess3"/>
    <dgm:cxn modelId="{22285798-3E8F-C14D-8C11-428CB385E1AC}" type="presParOf" srcId="{48821AB7-D13B-6A4E-B3F9-2E57FD079B44}" destId="{AFA7C635-29EA-7A48-9AC7-A83D0D52BB8E}" srcOrd="1" destOrd="0" presId="urn:microsoft.com/office/officeart/2005/8/layout/hProcess3"/>
    <dgm:cxn modelId="{B6D77D6F-EE7C-624F-9665-60E910B7192E}" type="presParOf" srcId="{48821AB7-D13B-6A4E-B3F9-2E57FD079B44}" destId="{7E6906A8-9DC5-FE47-B846-807404B2ED84}" srcOrd="2" destOrd="0" presId="urn:microsoft.com/office/officeart/2005/8/layout/hProcess3"/>
    <dgm:cxn modelId="{B7AD5843-5470-854E-9253-6653A1A5864F}" type="presParOf" srcId="{48821AB7-D13B-6A4E-B3F9-2E57FD079B44}" destId="{65FA6D78-DE7E-C044-9708-BAC9FDD299D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48E6-7EC2-4CC1-9A9C-439BB888134A}">
      <dsp:nvSpPr>
        <dsp:cNvPr id="0" name=""/>
        <dsp:cNvSpPr/>
      </dsp:nvSpPr>
      <dsp:spPr>
        <a:xfrm>
          <a:off x="7000" y="2338678"/>
          <a:ext cx="1436499" cy="71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rgbClr val="FFFF00"/>
              </a:solidFill>
            </a:rPr>
            <a:t>Model</a:t>
          </a:r>
          <a:r>
            <a:rPr lang="zh-CN" altLang="en-US" sz="2400" b="1" kern="1200" dirty="0" smtClean="0">
              <a:solidFill>
                <a:srgbClr val="FFFF00"/>
              </a:solidFill>
            </a:rPr>
            <a:t>类</a:t>
          </a:r>
        </a:p>
      </dsp:txBody>
      <dsp:txXfrm>
        <a:off x="28037" y="2359715"/>
        <a:ext cx="1394425" cy="676175"/>
      </dsp:txXfrm>
    </dsp:sp>
    <dsp:sp modelId="{23508569-D05F-4E74-B8E7-C4379C662988}">
      <dsp:nvSpPr>
        <dsp:cNvPr id="0" name=""/>
        <dsp:cNvSpPr/>
      </dsp:nvSpPr>
      <dsp:spPr>
        <a:xfrm rot="17658476">
          <a:off x="967888" y="1950231"/>
          <a:ext cx="1616740" cy="21731"/>
        </a:xfrm>
        <a:custGeom>
          <a:avLst/>
          <a:gdLst/>
          <a:ahLst/>
          <a:cxnLst/>
          <a:rect l="0" t="0" r="0" b="0"/>
          <a:pathLst>
            <a:path>
              <a:moveTo>
                <a:pt x="0" y="10865"/>
              </a:moveTo>
              <a:lnTo>
                <a:pt x="1616740" y="10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1735840" y="1920679"/>
        <a:ext cx="80837" cy="80837"/>
      </dsp:txXfrm>
    </dsp:sp>
    <dsp:sp modelId="{A34080D2-E292-4B18-BA09-8D11B9136374}">
      <dsp:nvSpPr>
        <dsp:cNvPr id="0" name=""/>
        <dsp:cNvSpPr/>
      </dsp:nvSpPr>
      <dsp:spPr>
        <a:xfrm>
          <a:off x="2109016" y="752110"/>
          <a:ext cx="2856264" cy="944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Word</a:t>
          </a:r>
          <a:r>
            <a:rPr lang="zh-CN" altLang="en-US" sz="2000" b="1" kern="1200" dirty="0" smtClean="0"/>
            <a:t>：存储</a:t>
          </a:r>
          <a:r>
            <a:rPr lang="zh-CN" altLang="en-US" sz="2000" b="1" kern="1200" dirty="0" smtClean="0"/>
            <a:t>词条</a:t>
          </a:r>
          <a:r>
            <a:rPr lang="zh-CN" altLang="en-US" sz="2000" b="1" kern="1200" dirty="0" smtClean="0"/>
            <a:t>单词、释义、例句等</a:t>
          </a:r>
          <a:r>
            <a:rPr lang="zh-CN" altLang="en-US" sz="2000" b="1" kern="1200" dirty="0" smtClean="0"/>
            <a:t>，提供</a:t>
          </a:r>
          <a:r>
            <a:rPr lang="zh-CN" altLang="en-US" sz="2000" b="1" kern="1200" dirty="0" smtClean="0"/>
            <a:t>获取和修改</a:t>
          </a:r>
          <a:r>
            <a:rPr lang="zh-CN" altLang="en-US" sz="2000" b="1" kern="1200" dirty="0" smtClean="0"/>
            <a:t>接口</a:t>
          </a:r>
          <a:endParaRPr lang="zh-CN" altLang="en-US" sz="2000" b="1" kern="1200" dirty="0"/>
        </a:p>
      </dsp:txBody>
      <dsp:txXfrm>
        <a:off x="2136681" y="779775"/>
        <a:ext cx="2800934" cy="889233"/>
      </dsp:txXfrm>
    </dsp:sp>
    <dsp:sp modelId="{C55C5282-A84F-4B40-8C36-55334A44F766}">
      <dsp:nvSpPr>
        <dsp:cNvPr id="0" name=""/>
        <dsp:cNvSpPr/>
      </dsp:nvSpPr>
      <dsp:spPr>
        <a:xfrm rot="3992992">
          <a:off x="997388" y="3366726"/>
          <a:ext cx="1481980" cy="21731"/>
        </a:xfrm>
        <a:custGeom>
          <a:avLst/>
          <a:gdLst/>
          <a:ahLst/>
          <a:cxnLst/>
          <a:rect l="0" t="0" r="0" b="0"/>
          <a:pathLst>
            <a:path>
              <a:moveTo>
                <a:pt x="0" y="10865"/>
              </a:moveTo>
              <a:lnTo>
                <a:pt x="1481980" y="10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1701328" y="3340543"/>
        <a:ext cx="74099" cy="74099"/>
      </dsp:txXfrm>
    </dsp:sp>
    <dsp:sp modelId="{1EE6A45F-757A-45DC-8413-F975497BA747}">
      <dsp:nvSpPr>
        <dsp:cNvPr id="0" name=""/>
        <dsp:cNvSpPr/>
      </dsp:nvSpPr>
      <dsp:spPr>
        <a:xfrm>
          <a:off x="2033255" y="3425810"/>
          <a:ext cx="2973109" cy="1263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Test</a:t>
          </a:r>
          <a:r>
            <a:rPr lang="zh-CN" altLang="en-US" sz="2000" b="1" kern="1200" dirty="0" smtClean="0"/>
            <a:t>：测试题目的</a:t>
          </a:r>
          <a:r>
            <a:rPr lang="zh-CN" altLang="en-US" sz="2000" b="1" kern="1200" dirty="0" smtClean="0"/>
            <a:t>基类，</a:t>
          </a:r>
          <a:r>
            <a:rPr lang="zh-CN" altLang="en-US" sz="2000" b="1" kern="1200" dirty="0" smtClean="0"/>
            <a:t>内含测试题的内容和获取接口</a:t>
          </a:r>
          <a:endParaRPr lang="en-US" altLang="zh-CN" sz="2000" b="1" kern="1200" dirty="0" smtClean="0"/>
        </a:p>
      </dsp:txBody>
      <dsp:txXfrm>
        <a:off x="2070251" y="3462806"/>
        <a:ext cx="2899117" cy="1189151"/>
      </dsp:txXfrm>
    </dsp:sp>
    <dsp:sp modelId="{8759B215-9526-495D-9478-50CA8F3C6667}">
      <dsp:nvSpPr>
        <dsp:cNvPr id="0" name=""/>
        <dsp:cNvSpPr/>
      </dsp:nvSpPr>
      <dsp:spPr>
        <a:xfrm rot="18266633">
          <a:off x="4788839" y="3633558"/>
          <a:ext cx="1001497" cy="21731"/>
        </a:xfrm>
        <a:custGeom>
          <a:avLst/>
          <a:gdLst/>
          <a:ahLst/>
          <a:cxnLst/>
          <a:rect l="0" t="0" r="0" b="0"/>
          <a:pathLst>
            <a:path>
              <a:moveTo>
                <a:pt x="0" y="10865"/>
              </a:moveTo>
              <a:lnTo>
                <a:pt x="1001497" y="108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5264550" y="3619386"/>
        <a:ext cx="50074" cy="50074"/>
      </dsp:txXfrm>
    </dsp:sp>
    <dsp:sp modelId="{DD737388-6703-4050-857B-F31068445089}">
      <dsp:nvSpPr>
        <dsp:cNvPr id="0" name=""/>
        <dsp:cNvSpPr/>
      </dsp:nvSpPr>
      <dsp:spPr>
        <a:xfrm>
          <a:off x="5572811" y="2872341"/>
          <a:ext cx="2555188" cy="71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ChineseTest</a:t>
          </a:r>
          <a:r>
            <a:rPr lang="zh-CN" altLang="en-US" sz="2000" b="1" kern="1200" dirty="0" smtClean="0"/>
            <a:t>：英译汉题</a:t>
          </a:r>
          <a:r>
            <a:rPr lang="zh-CN" altLang="en-US" sz="2000" b="1" kern="1200" dirty="0" smtClean="0"/>
            <a:t>目</a:t>
          </a:r>
          <a:endParaRPr lang="en-US" altLang="zh-CN" sz="2000" b="1" kern="1200" dirty="0" smtClean="0"/>
        </a:p>
      </dsp:txBody>
      <dsp:txXfrm>
        <a:off x="5593848" y="2893378"/>
        <a:ext cx="2513114" cy="676175"/>
      </dsp:txXfrm>
    </dsp:sp>
    <dsp:sp modelId="{8828E8E0-8C9C-40AD-A4C4-21B7C5B4DBD1}">
      <dsp:nvSpPr>
        <dsp:cNvPr id="0" name=""/>
        <dsp:cNvSpPr/>
      </dsp:nvSpPr>
      <dsp:spPr>
        <a:xfrm rot="436">
          <a:off x="5006365" y="4046552"/>
          <a:ext cx="566445" cy="21731"/>
        </a:xfrm>
        <a:custGeom>
          <a:avLst/>
          <a:gdLst/>
          <a:ahLst/>
          <a:cxnLst/>
          <a:rect l="0" t="0" r="0" b="0"/>
          <a:pathLst>
            <a:path>
              <a:moveTo>
                <a:pt x="0" y="10865"/>
              </a:moveTo>
              <a:lnTo>
                <a:pt x="566445" y="108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5275427" y="4043256"/>
        <a:ext cx="28322" cy="28322"/>
      </dsp:txXfrm>
    </dsp:sp>
    <dsp:sp modelId="{C6698748-6D24-499D-AF1B-86124B0BD964}">
      <dsp:nvSpPr>
        <dsp:cNvPr id="0" name=""/>
        <dsp:cNvSpPr/>
      </dsp:nvSpPr>
      <dsp:spPr>
        <a:xfrm>
          <a:off x="5572811" y="3698328"/>
          <a:ext cx="2555188" cy="71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EnglishTest</a:t>
          </a:r>
          <a:r>
            <a:rPr lang="zh-CN" altLang="en-US" sz="2000" b="1" kern="1200" dirty="0" smtClean="0"/>
            <a:t>：汉译英题</a:t>
          </a:r>
          <a:r>
            <a:rPr lang="zh-CN" altLang="en-US" sz="2000" b="1" kern="1200" dirty="0" smtClean="0"/>
            <a:t>目</a:t>
          </a:r>
          <a:endParaRPr lang="en-US" altLang="zh-CN" sz="2000" b="1" kern="1200" dirty="0" smtClean="0"/>
        </a:p>
      </dsp:txBody>
      <dsp:txXfrm>
        <a:off x="5593848" y="3719365"/>
        <a:ext cx="2513114" cy="676175"/>
      </dsp:txXfrm>
    </dsp:sp>
    <dsp:sp modelId="{C0FFBAF2-3DCE-4374-AA1F-5369E32054E7}">
      <dsp:nvSpPr>
        <dsp:cNvPr id="0" name=""/>
        <dsp:cNvSpPr/>
      </dsp:nvSpPr>
      <dsp:spPr>
        <a:xfrm rot="3333646">
          <a:off x="4788780" y="4459545"/>
          <a:ext cx="1001616" cy="21731"/>
        </a:xfrm>
        <a:custGeom>
          <a:avLst/>
          <a:gdLst/>
          <a:ahLst/>
          <a:cxnLst/>
          <a:rect l="0" t="0" r="0" b="0"/>
          <a:pathLst>
            <a:path>
              <a:moveTo>
                <a:pt x="0" y="10865"/>
              </a:moveTo>
              <a:lnTo>
                <a:pt x="1001616" y="108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5264548" y="4445371"/>
        <a:ext cx="50080" cy="50080"/>
      </dsp:txXfrm>
    </dsp:sp>
    <dsp:sp modelId="{C8072382-92D7-4265-A0D4-999C2EFC331F}">
      <dsp:nvSpPr>
        <dsp:cNvPr id="0" name=""/>
        <dsp:cNvSpPr/>
      </dsp:nvSpPr>
      <dsp:spPr>
        <a:xfrm>
          <a:off x="5572811" y="4524316"/>
          <a:ext cx="2555188" cy="71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SpellTest</a:t>
          </a:r>
          <a:r>
            <a:rPr lang="zh-CN" altLang="en-US" sz="2000" b="1" kern="1200" dirty="0" smtClean="0"/>
            <a:t>：拼写单词</a:t>
          </a:r>
          <a:r>
            <a:rPr lang="zh-CN" altLang="en-US" sz="2000" b="1" kern="1200" dirty="0" smtClean="0"/>
            <a:t>题</a:t>
          </a:r>
          <a:endParaRPr lang="zh-CN" altLang="en-US" sz="2000" b="1" kern="1200" dirty="0"/>
        </a:p>
      </dsp:txBody>
      <dsp:txXfrm>
        <a:off x="5593848" y="4545353"/>
        <a:ext cx="2513114" cy="676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91596-5143-4AF6-B32F-77130A60A91D}">
      <dsp:nvSpPr>
        <dsp:cNvPr id="0" name=""/>
        <dsp:cNvSpPr/>
      </dsp:nvSpPr>
      <dsp:spPr>
        <a:xfrm>
          <a:off x="0" y="3148133"/>
          <a:ext cx="1255664" cy="5617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Login</a:t>
          </a:r>
          <a:endParaRPr lang="zh-CN" altLang="en-US" sz="2400" b="1" kern="1200" dirty="0"/>
        </a:p>
      </dsp:txBody>
      <dsp:txXfrm>
        <a:off x="16453" y="3164586"/>
        <a:ext cx="1222758" cy="528827"/>
      </dsp:txXfrm>
    </dsp:sp>
    <dsp:sp modelId="{214327DE-E1F9-4718-B92D-DEBCD1F4E04E}">
      <dsp:nvSpPr>
        <dsp:cNvPr id="0" name=""/>
        <dsp:cNvSpPr/>
      </dsp:nvSpPr>
      <dsp:spPr>
        <a:xfrm>
          <a:off x="1255664" y="3421628"/>
          <a:ext cx="289325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289325" y="73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1393094" y="3421766"/>
        <a:ext cx="14466" cy="14466"/>
      </dsp:txXfrm>
    </dsp:sp>
    <dsp:sp modelId="{D7927854-4A33-45B6-81F0-C44926C23EC2}">
      <dsp:nvSpPr>
        <dsp:cNvPr id="0" name=""/>
        <dsp:cNvSpPr/>
      </dsp:nvSpPr>
      <dsp:spPr>
        <a:xfrm>
          <a:off x="1544990" y="3148133"/>
          <a:ext cx="1546721" cy="5617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Processer</a:t>
          </a:r>
          <a:endParaRPr lang="zh-CN" altLang="en-US" sz="2400" b="1" kern="1200" dirty="0"/>
        </a:p>
      </dsp:txBody>
      <dsp:txXfrm>
        <a:off x="1561443" y="3164586"/>
        <a:ext cx="1513815" cy="528827"/>
      </dsp:txXfrm>
    </dsp:sp>
    <dsp:sp modelId="{0142417E-31F4-4625-96C3-98F2BEEE2D17}">
      <dsp:nvSpPr>
        <dsp:cNvPr id="0" name=""/>
        <dsp:cNvSpPr/>
      </dsp:nvSpPr>
      <dsp:spPr>
        <a:xfrm rot="16781474">
          <a:off x="1981633" y="2105905"/>
          <a:ext cx="2669540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2669540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1981633" y="2046539"/>
        <a:ext cx="2669540" cy="133477"/>
      </dsp:txXfrm>
    </dsp:sp>
    <dsp:sp modelId="{8A580AC5-6DA4-4CA0-8568-887CB3EAB769}">
      <dsp:nvSpPr>
        <dsp:cNvPr id="0" name=""/>
        <dsp:cNvSpPr/>
      </dsp:nvSpPr>
      <dsp:spPr>
        <a:xfrm>
          <a:off x="3541097" y="426878"/>
          <a:ext cx="2144551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SearchHandler</a:t>
          </a:r>
          <a:endParaRPr lang="zh-CN" altLang="en-US" sz="2000" b="1" kern="1200" dirty="0"/>
        </a:p>
      </dsp:txBody>
      <dsp:txXfrm>
        <a:off x="3562810" y="448591"/>
        <a:ext cx="2101125" cy="697926"/>
      </dsp:txXfrm>
    </dsp:sp>
    <dsp:sp modelId="{AB8CE675-F1D5-442C-A28A-222F54F1B480}">
      <dsp:nvSpPr>
        <dsp:cNvPr id="0" name=""/>
        <dsp:cNvSpPr/>
      </dsp:nvSpPr>
      <dsp:spPr>
        <a:xfrm rot="17079857">
          <a:off x="2428832" y="2562968"/>
          <a:ext cx="1775143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1775143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2428832" y="2525961"/>
        <a:ext cx="1775143" cy="88757"/>
      </dsp:txXfrm>
    </dsp:sp>
    <dsp:sp modelId="{9B36F5DD-CB27-4BE7-BCCB-90FD14FBCBFE}">
      <dsp:nvSpPr>
        <dsp:cNvPr id="0" name=""/>
        <dsp:cNvSpPr/>
      </dsp:nvSpPr>
      <dsp:spPr>
        <a:xfrm>
          <a:off x="3541097" y="1341004"/>
          <a:ext cx="2144551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TestHandler</a:t>
          </a:r>
          <a:endParaRPr lang="zh-CN" altLang="en-US" sz="2000" b="1" kern="1200" dirty="0"/>
        </a:p>
      </dsp:txBody>
      <dsp:txXfrm>
        <a:off x="3562810" y="1362717"/>
        <a:ext cx="2101125" cy="697926"/>
      </dsp:txXfrm>
    </dsp:sp>
    <dsp:sp modelId="{9B2B1A78-5A03-4FFA-BC32-3F01459EF3D9}">
      <dsp:nvSpPr>
        <dsp:cNvPr id="0" name=""/>
        <dsp:cNvSpPr/>
      </dsp:nvSpPr>
      <dsp:spPr>
        <a:xfrm rot="18330786">
          <a:off x="5434851" y="1217218"/>
          <a:ext cx="1196806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1196806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003334" y="1194670"/>
        <a:ext cx="59840" cy="59840"/>
      </dsp:txXfrm>
    </dsp:sp>
    <dsp:sp modelId="{27F0A31B-9501-45B2-81D3-CA42D33A7094}">
      <dsp:nvSpPr>
        <dsp:cNvPr id="0" name=""/>
        <dsp:cNvSpPr/>
      </dsp:nvSpPr>
      <dsp:spPr>
        <a:xfrm>
          <a:off x="6380861" y="378151"/>
          <a:ext cx="2028542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ChineseChoiceTestHandler</a:t>
          </a:r>
          <a:endParaRPr lang="zh-CN" altLang="en-US" sz="2000" b="1" kern="1200" dirty="0"/>
        </a:p>
      </dsp:txBody>
      <dsp:txXfrm>
        <a:off x="6401911" y="399201"/>
        <a:ext cx="1986442" cy="676598"/>
      </dsp:txXfrm>
    </dsp:sp>
    <dsp:sp modelId="{43774933-A32B-41C4-B396-838D3C9D3F1A}">
      <dsp:nvSpPr>
        <dsp:cNvPr id="0" name=""/>
        <dsp:cNvSpPr/>
      </dsp:nvSpPr>
      <dsp:spPr>
        <a:xfrm rot="21546833">
          <a:off x="5685604" y="1698528"/>
          <a:ext cx="747520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747520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040676" y="1687212"/>
        <a:ext cx="37376" cy="37376"/>
      </dsp:txXfrm>
    </dsp:sp>
    <dsp:sp modelId="{8173B988-ED44-4802-8851-C0BF6A1153FD}">
      <dsp:nvSpPr>
        <dsp:cNvPr id="0" name=""/>
        <dsp:cNvSpPr/>
      </dsp:nvSpPr>
      <dsp:spPr>
        <a:xfrm>
          <a:off x="6433079" y="1340771"/>
          <a:ext cx="1921441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EnglishChoiceTestHandler</a:t>
          </a:r>
          <a:endParaRPr lang="zh-CN" altLang="en-US" sz="2000" b="1" kern="1200" dirty="0"/>
        </a:p>
      </dsp:txBody>
      <dsp:txXfrm>
        <a:off x="6454129" y="1361821"/>
        <a:ext cx="1879341" cy="676598"/>
      </dsp:txXfrm>
    </dsp:sp>
    <dsp:sp modelId="{79E922A4-0730-4EDD-BA22-C513CDB0C5D9}">
      <dsp:nvSpPr>
        <dsp:cNvPr id="0" name=""/>
        <dsp:cNvSpPr/>
      </dsp:nvSpPr>
      <dsp:spPr>
        <a:xfrm rot="3384847">
          <a:off x="5439031" y="2164112"/>
          <a:ext cx="1103894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1103894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63381" y="2143887"/>
        <a:ext cx="55194" cy="55194"/>
      </dsp:txXfrm>
    </dsp:sp>
    <dsp:sp modelId="{B2040E97-2C81-4760-B217-3EA40E19C46C}">
      <dsp:nvSpPr>
        <dsp:cNvPr id="0" name=""/>
        <dsp:cNvSpPr/>
      </dsp:nvSpPr>
      <dsp:spPr>
        <a:xfrm>
          <a:off x="6296308" y="2271939"/>
          <a:ext cx="2344651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SpellTestHandler</a:t>
          </a:r>
          <a:endParaRPr lang="zh-CN" altLang="en-US" sz="2000" b="1" kern="1200" dirty="0"/>
        </a:p>
      </dsp:txBody>
      <dsp:txXfrm>
        <a:off x="6317358" y="2292989"/>
        <a:ext cx="2302551" cy="676598"/>
      </dsp:txXfrm>
    </dsp:sp>
    <dsp:sp modelId="{B71D5293-39CB-4F3D-943C-3A03D337C6C3}">
      <dsp:nvSpPr>
        <dsp:cNvPr id="0" name=""/>
        <dsp:cNvSpPr/>
      </dsp:nvSpPr>
      <dsp:spPr>
        <a:xfrm rot="17840074">
          <a:off x="2827074" y="2986936"/>
          <a:ext cx="978659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978659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2827074" y="2969841"/>
        <a:ext cx="978659" cy="48932"/>
      </dsp:txXfrm>
    </dsp:sp>
    <dsp:sp modelId="{66A3C96F-A191-42CB-B67E-6666099F802C}">
      <dsp:nvSpPr>
        <dsp:cNvPr id="0" name=""/>
        <dsp:cNvSpPr/>
      </dsp:nvSpPr>
      <dsp:spPr>
        <a:xfrm>
          <a:off x="3541097" y="2188940"/>
          <a:ext cx="2144551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ReciteHandler</a:t>
          </a:r>
          <a:endParaRPr lang="zh-CN" altLang="en-US" sz="2000" b="1" kern="1200" dirty="0"/>
        </a:p>
      </dsp:txBody>
      <dsp:txXfrm>
        <a:off x="3562810" y="2210653"/>
        <a:ext cx="2101125" cy="697926"/>
      </dsp:txXfrm>
    </dsp:sp>
    <dsp:sp modelId="{9704A5B0-BB4A-47CE-80CB-02676E3BF340}">
      <dsp:nvSpPr>
        <dsp:cNvPr id="0" name=""/>
        <dsp:cNvSpPr/>
      </dsp:nvSpPr>
      <dsp:spPr>
        <a:xfrm rot="21349489">
          <a:off x="3091113" y="3405225"/>
          <a:ext cx="450582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450582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3091113" y="3401332"/>
        <a:ext cx="450582" cy="22529"/>
      </dsp:txXfrm>
    </dsp:sp>
    <dsp:sp modelId="{73D3E26B-9700-452A-A9AF-33823A95DA4F}">
      <dsp:nvSpPr>
        <dsp:cNvPr id="0" name=""/>
        <dsp:cNvSpPr/>
      </dsp:nvSpPr>
      <dsp:spPr>
        <a:xfrm>
          <a:off x="3541097" y="3025518"/>
          <a:ext cx="2144551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HistoryHandler</a:t>
          </a:r>
          <a:endParaRPr lang="zh-CN" altLang="en-US" sz="2000" b="1" kern="1200" dirty="0"/>
        </a:p>
      </dsp:txBody>
      <dsp:txXfrm>
        <a:off x="3562810" y="3047231"/>
        <a:ext cx="2101125" cy="697926"/>
      </dsp:txXfrm>
    </dsp:sp>
    <dsp:sp modelId="{6588318D-55C4-44A9-9BD2-F0B2B9D2C704}">
      <dsp:nvSpPr>
        <dsp:cNvPr id="0" name=""/>
        <dsp:cNvSpPr/>
      </dsp:nvSpPr>
      <dsp:spPr>
        <a:xfrm rot="3627250">
          <a:off x="2860747" y="3818032"/>
          <a:ext cx="911313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911313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2860747" y="3802621"/>
        <a:ext cx="911313" cy="45565"/>
      </dsp:txXfrm>
    </dsp:sp>
    <dsp:sp modelId="{D7FE8FF0-BBA9-43BA-BDF9-A591756109DA}">
      <dsp:nvSpPr>
        <dsp:cNvPr id="0" name=""/>
        <dsp:cNvSpPr/>
      </dsp:nvSpPr>
      <dsp:spPr>
        <a:xfrm>
          <a:off x="3541097" y="3851131"/>
          <a:ext cx="2144551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ManageHandler</a:t>
          </a:r>
          <a:endParaRPr lang="zh-CN" altLang="en-US" sz="2000" b="1" kern="1200" dirty="0"/>
        </a:p>
      </dsp:txBody>
      <dsp:txXfrm>
        <a:off x="3562810" y="3872844"/>
        <a:ext cx="2101125" cy="697926"/>
      </dsp:txXfrm>
    </dsp:sp>
    <dsp:sp modelId="{F6EA69B7-6A2D-4E17-B437-1D9C14E5D78D}">
      <dsp:nvSpPr>
        <dsp:cNvPr id="0" name=""/>
        <dsp:cNvSpPr/>
      </dsp:nvSpPr>
      <dsp:spPr>
        <a:xfrm rot="18797779">
          <a:off x="5545743" y="3890386"/>
          <a:ext cx="890470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890470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68716" y="3875496"/>
        <a:ext cx="44523" cy="44523"/>
      </dsp:txXfrm>
    </dsp:sp>
    <dsp:sp modelId="{216F6784-7FE4-48EB-ABF7-3C20BC4951D6}">
      <dsp:nvSpPr>
        <dsp:cNvPr id="0" name=""/>
        <dsp:cNvSpPr/>
      </dsp:nvSpPr>
      <dsp:spPr>
        <a:xfrm>
          <a:off x="6296308" y="3214358"/>
          <a:ext cx="2344651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AddHandler</a:t>
          </a:r>
          <a:endParaRPr lang="zh-CN" altLang="en-US" sz="2000" b="1" kern="1200" dirty="0"/>
        </a:p>
      </dsp:txBody>
      <dsp:txXfrm>
        <a:off x="6317358" y="3235408"/>
        <a:ext cx="2302551" cy="676598"/>
      </dsp:txXfrm>
    </dsp:sp>
    <dsp:sp modelId="{754677C2-9941-4555-A1F1-ABA9F31EB8E7}">
      <dsp:nvSpPr>
        <dsp:cNvPr id="0" name=""/>
        <dsp:cNvSpPr/>
      </dsp:nvSpPr>
      <dsp:spPr>
        <a:xfrm rot="1169832">
          <a:off x="5667093" y="4322434"/>
          <a:ext cx="647163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647163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74496" y="4313627"/>
        <a:ext cx="32358" cy="32358"/>
      </dsp:txXfrm>
    </dsp:sp>
    <dsp:sp modelId="{A1583CCB-69C4-4608-99A1-838670F20459}">
      <dsp:nvSpPr>
        <dsp:cNvPr id="0" name=""/>
        <dsp:cNvSpPr/>
      </dsp:nvSpPr>
      <dsp:spPr>
        <a:xfrm>
          <a:off x="6295702" y="4078456"/>
          <a:ext cx="2344651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ModifyHandler</a:t>
          </a:r>
          <a:endParaRPr lang="zh-CN" altLang="en-US" sz="2000" b="1" kern="1200" dirty="0"/>
        </a:p>
      </dsp:txBody>
      <dsp:txXfrm>
        <a:off x="6316752" y="4099506"/>
        <a:ext cx="2302551" cy="676598"/>
      </dsp:txXfrm>
    </dsp:sp>
    <dsp:sp modelId="{06C720F0-2271-402C-BB83-EA7111129BFB}">
      <dsp:nvSpPr>
        <dsp:cNvPr id="0" name=""/>
        <dsp:cNvSpPr/>
      </dsp:nvSpPr>
      <dsp:spPr>
        <a:xfrm rot="3631034">
          <a:off x="5370593" y="4754483"/>
          <a:ext cx="1240769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1240769" y="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9959" y="4730835"/>
        <a:ext cx="62038" cy="62038"/>
      </dsp:txXfrm>
    </dsp:sp>
    <dsp:sp modelId="{B929AF97-BA94-410C-93EC-2DA52E37AD26}">
      <dsp:nvSpPr>
        <dsp:cNvPr id="0" name=""/>
        <dsp:cNvSpPr/>
      </dsp:nvSpPr>
      <dsp:spPr>
        <a:xfrm>
          <a:off x="6296308" y="4942553"/>
          <a:ext cx="2344651" cy="71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ExampleHandler</a:t>
          </a:r>
          <a:endParaRPr lang="zh-CN" altLang="en-US" sz="2000" b="1" kern="1200" dirty="0"/>
        </a:p>
      </dsp:txBody>
      <dsp:txXfrm>
        <a:off x="6317358" y="4963603"/>
        <a:ext cx="2302551" cy="676598"/>
      </dsp:txXfrm>
    </dsp:sp>
    <dsp:sp modelId="{F74BF41E-A2C9-4CF8-AEF0-D3EC0B60859E}">
      <dsp:nvSpPr>
        <dsp:cNvPr id="0" name=""/>
        <dsp:cNvSpPr/>
      </dsp:nvSpPr>
      <dsp:spPr>
        <a:xfrm rot="4061602">
          <a:off x="2556953" y="4219033"/>
          <a:ext cx="1723811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1723811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2556953" y="4183310"/>
        <a:ext cx="1723811" cy="86190"/>
      </dsp:txXfrm>
    </dsp:sp>
    <dsp:sp modelId="{1009A1DE-EC80-4EF1-B1A8-F9A245D977EA}">
      <dsp:nvSpPr>
        <dsp:cNvPr id="0" name=""/>
        <dsp:cNvSpPr/>
      </dsp:nvSpPr>
      <dsp:spPr>
        <a:xfrm>
          <a:off x="3746006" y="4653134"/>
          <a:ext cx="1712510" cy="741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MyWordListHandler</a:t>
          </a:r>
          <a:endParaRPr lang="zh-CN" altLang="en-US" sz="2000" b="1" kern="1200" dirty="0"/>
        </a:p>
      </dsp:txBody>
      <dsp:txXfrm>
        <a:off x="3767719" y="4674847"/>
        <a:ext cx="1669084" cy="697926"/>
      </dsp:txXfrm>
    </dsp:sp>
    <dsp:sp modelId="{1BCF85EC-1816-4109-ADAB-70764BAB21B0}">
      <dsp:nvSpPr>
        <dsp:cNvPr id="0" name=""/>
        <dsp:cNvSpPr/>
      </dsp:nvSpPr>
      <dsp:spPr>
        <a:xfrm rot="4433520">
          <a:off x="2160323" y="4660047"/>
          <a:ext cx="2578051" cy="14743"/>
        </a:xfrm>
        <a:custGeom>
          <a:avLst/>
          <a:gdLst/>
          <a:ahLst/>
          <a:cxnLst/>
          <a:rect l="0" t="0" r="0" b="0"/>
          <a:pathLst>
            <a:path>
              <a:moveTo>
                <a:pt x="0" y="7371"/>
              </a:moveTo>
              <a:lnTo>
                <a:pt x="2578051" y="73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384898" y="4602968"/>
        <a:ext cx="128902" cy="128902"/>
      </dsp:txXfrm>
    </dsp:sp>
    <dsp:sp modelId="{AA37A53F-B5F7-4BD1-8DF1-63760698176D}">
      <dsp:nvSpPr>
        <dsp:cNvPr id="0" name=""/>
        <dsp:cNvSpPr/>
      </dsp:nvSpPr>
      <dsp:spPr>
        <a:xfrm>
          <a:off x="3806988" y="5502357"/>
          <a:ext cx="1644001" cy="806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TranslationHandler</a:t>
          </a:r>
          <a:endParaRPr lang="zh-CN" altLang="en-US" sz="2000" b="1" kern="1200" dirty="0"/>
        </a:p>
      </dsp:txBody>
      <dsp:txXfrm>
        <a:off x="3830623" y="5525992"/>
        <a:ext cx="1596731" cy="759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A5DB0-22FC-7D4D-A2E1-D89F1B946CD4}">
      <dsp:nvSpPr>
        <dsp:cNvPr id="0" name=""/>
        <dsp:cNvSpPr/>
      </dsp:nvSpPr>
      <dsp:spPr>
        <a:xfrm rot="5400000">
          <a:off x="1120" y="1119"/>
          <a:ext cx="650240" cy="64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A6D78-DE7E-C044-9708-BAC9FDD299D9}">
      <dsp:nvSpPr>
        <dsp:cNvPr id="0" name=""/>
        <dsp:cNvSpPr/>
      </dsp:nvSpPr>
      <dsp:spPr>
        <a:xfrm>
          <a:off x="0" y="0"/>
          <a:ext cx="1446278" cy="86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A6D78-DE7E-C044-9708-BAC9FDD299D9}">
      <dsp:nvSpPr>
        <dsp:cNvPr id="0" name=""/>
        <dsp:cNvSpPr/>
      </dsp:nvSpPr>
      <dsp:spPr>
        <a:xfrm>
          <a:off x="0" y="0"/>
          <a:ext cx="1446278" cy="86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5766E-CF83-CC45-80E9-9222661C0A09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014DE-9F42-724D-9378-79A901511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78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60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6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58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06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55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14DE-9F42-724D-9378-79A9015112A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42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office.msn.com.c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 smtClean="0"/>
              <a:t>SmartWord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——</a:t>
            </a:r>
            <a:r>
              <a:rPr kumimoji="1" lang="zh-CN" altLang="en-US" dirty="0" smtClean="0"/>
              <a:t>聪明的背单词软件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sz="1800" dirty="0" smtClean="0"/>
              <a:t>计</a:t>
            </a:r>
            <a:r>
              <a:rPr kumimoji="1" lang="en-US" altLang="zh-CN" sz="1800" dirty="0" smtClean="0"/>
              <a:t>55</a:t>
            </a:r>
            <a:r>
              <a:rPr kumimoji="1" lang="zh-CN" altLang="en-US" sz="1800" dirty="0" smtClean="0"/>
              <a:t>  </a:t>
            </a:r>
            <a:r>
              <a:rPr kumimoji="1" lang="hr-HR" altLang="zh-CN" sz="1800" dirty="0" smtClean="0"/>
              <a:t>2015011372 </a:t>
            </a:r>
            <a:r>
              <a:rPr kumimoji="1" lang="zh-CN" altLang="en-US" sz="1800" dirty="0" smtClean="0"/>
              <a:t> </a:t>
            </a:r>
            <a:r>
              <a:rPr kumimoji="1" lang="zh-CN" altLang="hr-HR" sz="1800" dirty="0" smtClean="0"/>
              <a:t>张钰晖 </a:t>
            </a:r>
            <a:endParaRPr kumimoji="1" lang="zh-CN" altLang="en-US" sz="1800" dirty="0" smtClean="0"/>
          </a:p>
          <a:p>
            <a:r>
              <a:rPr kumimoji="1" lang="zh-CN" altLang="hr-HR" sz="1800" dirty="0" smtClean="0"/>
              <a:t>计</a:t>
            </a:r>
            <a:r>
              <a:rPr kumimoji="1" lang="hr-HR" altLang="zh-CN" sz="1800" dirty="0"/>
              <a:t>55 </a:t>
            </a:r>
            <a:r>
              <a:rPr kumimoji="1" lang="hr-HR" altLang="zh-CN" sz="1800" dirty="0" smtClean="0"/>
              <a:t> </a:t>
            </a:r>
            <a:r>
              <a:rPr kumimoji="1" lang="hr-HR" altLang="zh-CN" sz="1800" dirty="0"/>
              <a:t>2015011355 </a:t>
            </a:r>
            <a:r>
              <a:rPr kumimoji="1" lang="hr-HR" altLang="zh-CN" sz="1800" dirty="0" smtClean="0"/>
              <a:t> </a:t>
            </a:r>
            <a:r>
              <a:rPr kumimoji="1" lang="zh-CN" altLang="hr-HR" sz="1800" dirty="0"/>
              <a:t>范臻   </a:t>
            </a:r>
            <a:endParaRPr kumimoji="1" lang="zh-CN" altLang="en-US" sz="1800" dirty="0"/>
          </a:p>
          <a:p>
            <a:r>
              <a:rPr kumimoji="1" lang="zh-CN" altLang="hr-HR" sz="1800" dirty="0" smtClean="0"/>
              <a:t>计</a:t>
            </a:r>
            <a:r>
              <a:rPr kumimoji="1" lang="hr-HR" altLang="zh-CN" sz="1800" dirty="0"/>
              <a:t>53 </a:t>
            </a:r>
            <a:r>
              <a:rPr kumimoji="1" lang="hr-HR" altLang="zh-CN" sz="1800" dirty="0" smtClean="0"/>
              <a:t> </a:t>
            </a:r>
            <a:r>
              <a:rPr kumimoji="1" lang="hr-HR" altLang="zh-CN" sz="1800" dirty="0"/>
              <a:t>2015011304 </a:t>
            </a:r>
            <a:r>
              <a:rPr kumimoji="1" lang="zh-CN" altLang="en-US" sz="1800" dirty="0"/>
              <a:t> </a:t>
            </a:r>
            <a:r>
              <a:rPr kumimoji="1" lang="zh-CN" altLang="hr-HR" sz="1800" dirty="0" smtClean="0"/>
              <a:t>罗华</a:t>
            </a:r>
            <a:r>
              <a:rPr kumimoji="1" lang="zh-CN" altLang="en-US" sz="1800" dirty="0" smtClean="0"/>
              <a:t>一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测试单词功能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" y="1371600"/>
            <a:ext cx="6992282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73" y="1371600"/>
            <a:ext cx="6985311" cy="548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2" y="1371600"/>
            <a:ext cx="701793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文本翻译功能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0"/>
            <a:ext cx="8765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1180" y="1397177"/>
            <a:ext cx="386035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</a:rPr>
              <a:t>更多智能的地方</a:t>
            </a:r>
            <a:r>
              <a:rPr lang="is-IS" altLang="zh-CN" sz="3600" b="1" dirty="0" smtClean="0">
                <a:solidFill>
                  <a:schemeClr val="accent1"/>
                </a:solidFill>
              </a:rPr>
              <a:t>…</a:t>
            </a:r>
            <a:endParaRPr lang="en-US" altLang="zh-CN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801544" y="3837444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107273" y="4045311"/>
            <a:ext cx="2236510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支持例句库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01544" y="2461237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2107273" y="2652544"/>
            <a:ext cx="8561959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自带三本词库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(3000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词，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7000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词，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20000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词）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801544" y="5140499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2107273" y="5331806"/>
            <a:ext cx="3877985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用户信息保存与删改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1180" y="1397177"/>
            <a:ext cx="386035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</a:rPr>
              <a:t>更多智能的地方</a:t>
            </a:r>
            <a:r>
              <a:rPr lang="is-IS" altLang="zh-CN" sz="3600" b="1" dirty="0" smtClean="0">
                <a:solidFill>
                  <a:schemeClr val="accent1"/>
                </a:solidFill>
              </a:rPr>
              <a:t>…</a:t>
            </a:r>
            <a:endParaRPr lang="en-US" altLang="zh-CN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801544" y="4122124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107273" y="4136751"/>
            <a:ext cx="10033516" cy="20128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智能调整单词难度（词库已经通过网络数据初始化难度</a:t>
            </a:r>
          </a:p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并会根据用户加入单词本、移除单词本、背诵动态改</a:t>
            </a:r>
          </a:p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变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）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01544" y="2426209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2107273" y="2636167"/>
            <a:ext cx="3057247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</a:rPr>
              <a:t>随时加入单词本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产品展示（非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10058400" cy="6685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39700"/>
            <a:ext cx="10058400" cy="66850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92100"/>
            <a:ext cx="10058400" cy="66850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444500"/>
            <a:ext cx="10058400" cy="66850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6900"/>
            <a:ext cx="10058400" cy="66850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49300"/>
            <a:ext cx="10058400" cy="66850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89000"/>
            <a:ext cx="10058400" cy="66850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41400"/>
            <a:ext cx="10058400" cy="66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产品展示（非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84604" y="1303017"/>
            <a:ext cx="847700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</a:rPr>
              <a:t>除了</a:t>
            </a:r>
            <a:r>
              <a:rPr lang="zh-CN" altLang="en-US" sz="3600" b="1" smtClean="0">
                <a:solidFill>
                  <a:schemeClr val="accent1"/>
                </a:solidFill>
              </a:rPr>
              <a:t>实现了以上功能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，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更多细节的地方</a:t>
            </a:r>
            <a:r>
              <a:rPr lang="is-IS" altLang="zh-CN" sz="3600" b="1" dirty="0" smtClean="0">
                <a:solidFill>
                  <a:schemeClr val="accent1"/>
                </a:solidFill>
              </a:rPr>
              <a:t>…</a:t>
            </a:r>
            <a:endParaRPr lang="en-US" altLang="zh-CN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801544" y="3726166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107273" y="3597386"/>
            <a:ext cx="6750566" cy="137268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根据系统调整读入和存储词典的编码</a:t>
            </a:r>
          </a:p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(UTF-8,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GBK)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01544" y="2426209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2107273" y="2636167"/>
            <a:ext cx="675056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根据系统选择终端指令（如清屏等）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4" y="2544755"/>
            <a:ext cx="11053796" cy="2443157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801544" y="5027580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2084604" y="5159793"/>
            <a:ext cx="6773235" cy="137268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根据系统产生相应动态链接库</a:t>
            </a:r>
          </a:p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(.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dll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.so,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.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dylib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)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设计思路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08256972"/>
              </p:ext>
            </p:extLst>
          </p:nvPr>
        </p:nvGraphicFramePr>
        <p:xfrm>
          <a:off x="1274625" y="1377906"/>
          <a:ext cx="8128000" cy="594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329946" y="223744"/>
            <a:ext cx="10017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MVC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设计模式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(Model,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View,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Controller)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946" y="1147074"/>
            <a:ext cx="36551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Model-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数据存储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6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764704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class Dictionary</a:t>
            </a:r>
          </a:p>
          <a:p>
            <a:r>
              <a:rPr lang="en-US" altLang="zh-CN" dirty="0" smtClean="0"/>
              <a:t>{</a:t>
            </a:r>
          </a:p>
          <a:p>
            <a:r>
              <a:rPr lang="en-US" altLang="zh-CN" dirty="0" smtClean="0"/>
              <a:t>private:</a:t>
            </a:r>
          </a:p>
          <a:p>
            <a:r>
              <a:rPr lang="en-US" altLang="zh-CN" dirty="0" smtClean="0"/>
              <a:t>   </a:t>
            </a:r>
            <a:r>
              <a:rPr lang="en-US" altLang="zh-CN" b="1" dirty="0" smtClean="0">
                <a:solidFill>
                  <a:srgbClr val="0070C0"/>
                </a:solidFill>
              </a:rPr>
              <a:t> //</a:t>
            </a:r>
            <a:r>
              <a:rPr lang="zh-CN" altLang="en-US" b="1" dirty="0" smtClean="0">
                <a:solidFill>
                  <a:srgbClr val="0070C0"/>
                </a:solidFill>
              </a:rPr>
              <a:t>数据</a:t>
            </a:r>
          </a:p>
          <a:p>
            <a:r>
              <a:rPr lang="zh-CN" altLang="en-US" dirty="0" smtClean="0"/>
              <a:t>    </a:t>
            </a:r>
            <a:r>
              <a:rPr lang="en-US" altLang="zh-CN" b="1" dirty="0" err="1" smtClean="0"/>
              <a:t>std</a:t>
            </a:r>
            <a:r>
              <a:rPr lang="en-US" altLang="zh-CN" b="1" dirty="0" err="1"/>
              <a:t>::set</a:t>
            </a:r>
            <a:r>
              <a:rPr lang="en-US" altLang="zh-CN" b="1" dirty="0"/>
              <a:t>&lt;Word&gt; </a:t>
            </a:r>
            <a:r>
              <a:rPr lang="en-US" altLang="zh-CN" b="1" dirty="0" err="1"/>
              <a:t>Dict</a:t>
            </a:r>
            <a:r>
              <a:rPr lang="en-US" altLang="zh-CN" b="1" dirty="0"/>
              <a:t>;</a:t>
            </a:r>
          </a:p>
          <a:p>
            <a:r>
              <a:rPr lang="en-US" altLang="zh-CN" dirty="0" smtClean="0"/>
              <a:t>public: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    //</a:t>
            </a:r>
            <a:r>
              <a:rPr lang="zh-CN" altLang="en-US" b="1" dirty="0" smtClean="0">
                <a:solidFill>
                  <a:srgbClr val="0070C0"/>
                </a:solidFill>
              </a:rPr>
              <a:t>构造与析构</a:t>
            </a:r>
          </a:p>
          <a:p>
            <a:r>
              <a:rPr lang="zh-CN" altLang="en-US" dirty="0" smtClean="0"/>
              <a:t>    </a:t>
            </a:r>
            <a:r>
              <a:rPr lang="en-US" altLang="zh-CN" b="1" dirty="0" smtClean="0"/>
              <a:t>Dictionary</a:t>
            </a:r>
            <a:r>
              <a:rPr lang="en-US" altLang="zh-CN" b="1" dirty="0"/>
              <a:t>();</a:t>
            </a:r>
          </a:p>
          <a:p>
            <a:r>
              <a:rPr lang="en-US" altLang="zh-CN" b="1" dirty="0" smtClean="0"/>
              <a:t>    virtual </a:t>
            </a:r>
            <a:r>
              <a:rPr lang="en-US" altLang="zh-CN" b="1" dirty="0"/>
              <a:t>~Dictionary();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    //</a:t>
            </a:r>
            <a:r>
              <a:rPr lang="zh-CN" altLang="en-US" b="1" dirty="0" smtClean="0">
                <a:solidFill>
                  <a:srgbClr val="0070C0"/>
                </a:solidFill>
              </a:rPr>
              <a:t>接口函数</a:t>
            </a:r>
          </a:p>
          <a:p>
            <a:r>
              <a:rPr lang="zh-CN" altLang="en-US" dirty="0" smtClean="0"/>
              <a:t>    </a:t>
            </a:r>
            <a:r>
              <a:rPr lang="en-US" altLang="zh-CN" b="1" dirty="0" err="1" smtClean="0"/>
              <a:t>std::string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getMeaning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getDegree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std::string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getExample</a:t>
            </a:r>
            <a:r>
              <a:rPr lang="en-US" altLang="zh-CN" b="1" dirty="0" smtClean="0"/>
              <a:t> </a:t>
            </a:r>
            <a:r>
              <a:rPr lang="en-US" altLang="zh-CN" dirty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&amp;word, const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&amp;pos)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std::string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getTranslation</a:t>
            </a:r>
            <a:r>
              <a:rPr lang="en-US" altLang="zh-CN" b="1" dirty="0" smtClean="0"/>
              <a:t> </a:t>
            </a:r>
            <a:r>
              <a:rPr lang="en-US" altLang="zh-CN" dirty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&amp;word, const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&amp;pos) const;</a:t>
            </a:r>
          </a:p>
          <a:p>
            <a:r>
              <a:rPr lang="en-US" altLang="zh-CN" dirty="0"/>
              <a:t>    </a:t>
            </a:r>
            <a:r>
              <a:rPr lang="en-US" altLang="zh-CN" b="1" dirty="0" err="1"/>
              <a:t>int getNumOfExample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std::string getAllWord</a:t>
            </a:r>
            <a:r>
              <a:rPr lang="en-US" altLang="zh-CN" b="1" dirty="0"/>
              <a:t> </a:t>
            </a:r>
            <a:r>
              <a:rPr lang="en-US" altLang="zh-CN" dirty="0" smtClean="0"/>
              <a:t>()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std::string</a:t>
            </a:r>
            <a:r>
              <a:rPr lang="en-US" altLang="zh-CN" b="1" dirty="0"/>
              <a:t> </a:t>
            </a:r>
            <a:r>
              <a:rPr lang="en-US" altLang="zh-CN" b="1" dirty="0" err="1"/>
              <a:t>getAllExample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std::set</a:t>
            </a:r>
            <a:r>
              <a:rPr lang="en-US" altLang="zh-CN" b="1" dirty="0"/>
              <a:t>&lt;Word&gt;::</a:t>
            </a:r>
            <a:r>
              <a:rPr lang="en-US" altLang="zh-CN" b="1" dirty="0" err="1"/>
              <a:t>iterator</a:t>
            </a:r>
            <a:r>
              <a:rPr lang="en-US" altLang="zh-CN" b="1" dirty="0"/>
              <a:t> </a:t>
            </a:r>
            <a:r>
              <a:rPr lang="en-US" altLang="zh-CN" b="1" dirty="0" err="1"/>
              <a:t>searchWordWithIter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b="1" dirty="0"/>
              <a:t>    Word </a:t>
            </a:r>
            <a:r>
              <a:rPr lang="en-US" altLang="zh-CN" b="1" dirty="0" err="1"/>
              <a:t>getSearchWord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 const;</a:t>
            </a:r>
          </a:p>
          <a:p>
            <a:r>
              <a:rPr lang="en-US" altLang="zh-CN" b="1" dirty="0"/>
              <a:t>    Word </a:t>
            </a:r>
            <a:r>
              <a:rPr lang="en-US" altLang="zh-CN" b="1" dirty="0" err="1"/>
              <a:t>getSpecificWord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&amp;pos) const;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getDictSize</a:t>
            </a:r>
            <a:r>
              <a:rPr lang="en-US" altLang="zh-CN" dirty="0" smtClean="0"/>
              <a:t> () const;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18373"/>
            <a:ext cx="88794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Controller-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数据处理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以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Dictionary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类为例</a:t>
            </a:r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1520" y="18864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n-ea"/>
              </a:rPr>
              <a:t>Controller</a:t>
            </a:r>
            <a:r>
              <a:rPr lang="zh-CN" altLang="en-US" sz="2800" b="1" dirty="0" smtClean="0">
                <a:latin typeface="+mn-ea"/>
              </a:rPr>
              <a:t>：</a:t>
            </a:r>
            <a:r>
              <a:rPr lang="en-US" altLang="zh-CN" sz="2800" b="1" dirty="0" smtClean="0">
                <a:latin typeface="+mn-ea"/>
              </a:rPr>
              <a:t>Dictionary</a:t>
            </a:r>
            <a:r>
              <a:rPr lang="zh-CN" altLang="en-US" sz="2800" b="1" dirty="0" smtClean="0">
                <a:latin typeface="+mn-ea"/>
              </a:rPr>
              <a:t>类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908720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……</a:t>
            </a:r>
          </a:p>
          <a:p>
            <a:endParaRPr lang="en-US" altLang="zh-CN" b="1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//</a:t>
            </a:r>
            <a:r>
              <a:rPr lang="zh-CN" altLang="en-US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文件函数</a:t>
            </a:r>
          </a:p>
          <a:p>
            <a:r>
              <a:rPr lang="zh-CN" altLang="en-US" b="1" dirty="0" smtClean="0"/>
              <a:t>    </a:t>
            </a:r>
            <a:r>
              <a:rPr lang="en-US" altLang="zh-CN" b="1" dirty="0" err="1" smtClean="0"/>
              <a:t>bool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importDict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&amp;filename);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importExample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&amp;filename);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exportDict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&amp;filename);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exportExample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&amp;filename);</a:t>
            </a:r>
          </a:p>
          <a:p>
            <a:endParaRPr lang="en-US" altLang="zh-CN" dirty="0" smtClean="0"/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 //</a:t>
            </a:r>
            <a:r>
              <a:rPr lang="zh-CN" altLang="en-US" b="1" dirty="0" smtClean="0">
                <a:solidFill>
                  <a:srgbClr val="0070C0"/>
                </a:solidFill>
              </a:rPr>
              <a:t>功能函数</a:t>
            </a:r>
          </a:p>
          <a:p>
            <a:r>
              <a:rPr lang="zh-CN" altLang="en-US" dirty="0" smtClean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isExisted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&amp;word);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addWord</a:t>
            </a:r>
            <a:r>
              <a:rPr lang="en-US" altLang="zh-CN" b="1" dirty="0"/>
              <a:t> </a:t>
            </a:r>
            <a:r>
              <a:rPr lang="en-US" altLang="zh-CN" dirty="0"/>
              <a:t>(const </a:t>
            </a:r>
            <a:r>
              <a:rPr lang="en-US" altLang="zh-CN" dirty="0" err="1"/>
              <a:t>std::string</a:t>
            </a:r>
            <a:r>
              <a:rPr lang="en-US" altLang="zh-CN" dirty="0"/>
              <a:t> &amp;word, const </a:t>
            </a:r>
            <a:r>
              <a:rPr lang="en-US" altLang="zh-CN" dirty="0" err="1"/>
              <a:t>std::string</a:t>
            </a:r>
            <a:r>
              <a:rPr lang="en-US" altLang="zh-CN" dirty="0"/>
              <a:t> &amp;meaning, const </a:t>
            </a:r>
            <a:r>
              <a:rPr lang="en-US" altLang="zh-CN" dirty="0" err="1"/>
              <a:t>int</a:t>
            </a:r>
            <a:r>
              <a:rPr lang="en-US" altLang="zh-CN" dirty="0"/>
              <a:t> &amp;</a:t>
            </a:r>
            <a:r>
              <a:rPr lang="en-US" altLang="zh-CN" dirty="0" smtClean="0"/>
              <a:t>degree = 0);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addExample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&amp;word, 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&amp;example, 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&amp;translation);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modifyWord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&amp;word, 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</a:t>
            </a:r>
            <a:r>
              <a:rPr lang="en-US" altLang="zh-CN" dirty="0" err="1" smtClean="0"/>
              <a:t>new_meaning</a:t>
            </a:r>
            <a:r>
              <a:rPr lang="en-US" altLang="zh-CN" dirty="0" smtClean="0"/>
              <a:t>, const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</a:t>
            </a:r>
            <a:r>
              <a:rPr lang="en-US" altLang="zh-CN" dirty="0" err="1" smtClean="0"/>
              <a:t>new_degree</a:t>
            </a:r>
            <a:r>
              <a:rPr lang="en-US" altLang="zh-CN" dirty="0" smtClean="0"/>
              <a:t> = 0);</a:t>
            </a:r>
          </a:p>
          <a:p>
            <a:r>
              <a:rPr lang="en-US" altLang="zh-CN" dirty="0" smtClean="0"/>
              <a:t>    </a:t>
            </a:r>
            <a:r>
              <a:rPr lang="en-US" altLang="zh-CN" b="1" dirty="0" err="1"/>
              <a:t>bool</a:t>
            </a:r>
            <a:r>
              <a:rPr lang="en-US" altLang="zh-CN" b="1" dirty="0"/>
              <a:t> </a:t>
            </a:r>
            <a:r>
              <a:rPr lang="en-US" altLang="zh-CN" b="1" dirty="0" err="1"/>
              <a:t>setDegree</a:t>
            </a:r>
            <a:r>
              <a:rPr lang="en-US" altLang="zh-CN" b="1" dirty="0"/>
              <a:t> </a:t>
            </a:r>
            <a:r>
              <a:rPr lang="en-US" altLang="zh-CN" dirty="0" smtClean="0"/>
              <a:t>(const </a:t>
            </a:r>
            <a:r>
              <a:rPr lang="en-US" altLang="zh-CN" dirty="0" err="1" smtClean="0"/>
              <a:t>std::string</a:t>
            </a:r>
            <a:r>
              <a:rPr lang="en-US" altLang="zh-CN" dirty="0" smtClean="0"/>
              <a:t> &amp;word, const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</a:t>
            </a:r>
            <a:r>
              <a:rPr lang="en-US" altLang="zh-CN" dirty="0" err="1" smtClean="0"/>
              <a:t>new_degree</a:t>
            </a:r>
            <a:r>
              <a:rPr lang="en-US" altLang="zh-CN" dirty="0" smtClean="0"/>
              <a:t> = 0);</a:t>
            </a:r>
          </a:p>
          <a:p>
            <a:r>
              <a:rPr lang="en-US" altLang="zh-CN" dirty="0" smtClean="0"/>
              <a:t>};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#</a:t>
            </a:r>
            <a:r>
              <a:rPr lang="en-US" altLang="zh-CN" dirty="0" err="1" smtClean="0"/>
              <a:t>endif</a:t>
            </a:r>
            <a:endParaRPr lang="en-US" altLang="zh-CN" dirty="0"/>
          </a:p>
        </p:txBody>
      </p:sp>
      <p:pic>
        <p:nvPicPr>
          <p:cNvPr id="5" name="图片 4" descr="17742867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3" y="1537346"/>
            <a:ext cx="12098577" cy="36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产品展示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1520" y="18864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其余</a:t>
            </a:r>
            <a:r>
              <a:rPr lang="en-US" altLang="zh-CN" sz="2800" dirty="0"/>
              <a:t>Controller</a:t>
            </a:r>
            <a:r>
              <a:rPr lang="zh-CN" altLang="en-US" sz="2800" dirty="0"/>
              <a:t>类：</a:t>
            </a:r>
            <a:endParaRPr lang="en-US" altLang="zh-CN" sz="2800" dirty="0"/>
          </a:p>
        </p:txBody>
      </p:sp>
      <p:grpSp>
        <p:nvGrpSpPr>
          <p:cNvPr id="12" name="组 11"/>
          <p:cNvGrpSpPr/>
          <p:nvPr/>
        </p:nvGrpSpPr>
        <p:grpSpPr>
          <a:xfrm>
            <a:off x="625994" y="1804480"/>
            <a:ext cx="3983075" cy="718698"/>
            <a:chOff x="6296308" y="2271939"/>
            <a:chExt cx="2344651" cy="718698"/>
          </a:xfrm>
        </p:grpSpPr>
        <p:sp>
          <p:nvSpPr>
            <p:cNvPr id="23" name="圆角矩形 22"/>
            <p:cNvSpPr/>
            <p:nvPr/>
          </p:nvSpPr>
          <p:spPr>
            <a:xfrm>
              <a:off x="6296308" y="2271939"/>
              <a:ext cx="2344651" cy="718698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4"/>
            <p:cNvSpPr/>
            <p:nvPr/>
          </p:nvSpPr>
          <p:spPr>
            <a:xfrm>
              <a:off x="6317358" y="2292989"/>
              <a:ext cx="2302551" cy="676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/>
                <a:t>History</a:t>
              </a:r>
              <a:r>
                <a:rPr lang="zh-CN" altLang="en-US" sz="2000" dirty="0"/>
                <a:t>： 按加入时间记录</a:t>
              </a:r>
              <a:r>
                <a:rPr lang="zh-CN" altLang="en-US" sz="2000" dirty="0" smtClean="0"/>
                <a:t>历史</a:t>
              </a:r>
              <a:endParaRPr lang="zh-CN" altLang="en-US" sz="2000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625994" y="2746899"/>
            <a:ext cx="4019158" cy="718698"/>
            <a:chOff x="6296308" y="3214358"/>
            <a:chExt cx="2344651" cy="718698"/>
          </a:xfrm>
        </p:grpSpPr>
        <p:sp>
          <p:nvSpPr>
            <p:cNvPr id="20" name="圆角矩形 19"/>
            <p:cNvSpPr/>
            <p:nvPr/>
          </p:nvSpPr>
          <p:spPr>
            <a:xfrm>
              <a:off x="6296308" y="3214358"/>
              <a:ext cx="2344651" cy="718698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6"/>
            <p:cNvSpPr/>
            <p:nvPr/>
          </p:nvSpPr>
          <p:spPr>
            <a:xfrm>
              <a:off x="6317358" y="3235408"/>
              <a:ext cx="2302551" cy="676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r>
                <a:rPr lang="zh-CN" altLang="en-US" sz="2000" dirty="0"/>
                <a:t> 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Recite</a:t>
              </a:r>
              <a:r>
                <a:rPr lang="zh-CN" altLang="en-US" sz="2000" dirty="0"/>
                <a:t>：从词库生成背诵词条</a:t>
              </a:r>
              <a:endParaRPr lang="en-US" altLang="zh-CN" sz="2000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625388" y="3610997"/>
            <a:ext cx="3782020" cy="718698"/>
            <a:chOff x="6295702" y="4078456"/>
            <a:chExt cx="2344651" cy="718698"/>
          </a:xfrm>
        </p:grpSpPr>
        <p:sp>
          <p:nvSpPr>
            <p:cNvPr id="18" name="圆角矩形 17"/>
            <p:cNvSpPr/>
            <p:nvPr/>
          </p:nvSpPr>
          <p:spPr>
            <a:xfrm>
              <a:off x="6295702" y="4078456"/>
              <a:ext cx="2344651" cy="718698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8"/>
            <p:cNvSpPr/>
            <p:nvPr/>
          </p:nvSpPr>
          <p:spPr>
            <a:xfrm>
              <a:off x="6316752" y="4099506"/>
              <a:ext cx="2302551" cy="676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 err="1"/>
                <a:t>Testlist</a:t>
              </a:r>
              <a:r>
                <a:rPr lang="zh-CN" altLang="en-US" sz="2000" dirty="0"/>
                <a:t>：从词库生成测试</a:t>
              </a:r>
              <a:r>
                <a:rPr lang="zh-CN" altLang="en-US" sz="2000" dirty="0" smtClean="0"/>
                <a:t>题目</a:t>
              </a:r>
              <a:endParaRPr lang="zh-CN" altLang="en-US" sz="2000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625994" y="4475094"/>
            <a:ext cx="5147969" cy="718698"/>
            <a:chOff x="6296308" y="4942553"/>
            <a:chExt cx="2344651" cy="718698"/>
          </a:xfrm>
        </p:grpSpPr>
        <p:sp>
          <p:nvSpPr>
            <p:cNvPr id="16" name="圆角矩形 15"/>
            <p:cNvSpPr/>
            <p:nvPr/>
          </p:nvSpPr>
          <p:spPr>
            <a:xfrm>
              <a:off x="6296308" y="4942553"/>
              <a:ext cx="2344651" cy="718698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10"/>
            <p:cNvSpPr/>
            <p:nvPr/>
          </p:nvSpPr>
          <p:spPr>
            <a:xfrm>
              <a:off x="6317358" y="4963603"/>
              <a:ext cx="2302551" cy="676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r>
                <a:rPr lang="zh-CN" altLang="en-US" sz="2000" dirty="0" smtClean="0"/>
                <a:t>  </a:t>
              </a:r>
              <a:r>
                <a:rPr lang="en-US" altLang="zh-CN" sz="2000" dirty="0" smtClean="0"/>
                <a:t>Translation</a:t>
              </a:r>
              <a:r>
                <a:rPr lang="zh-CN" altLang="en-US" sz="2000" dirty="0"/>
                <a:t>：处理文本，找出生词并翻译</a:t>
              </a:r>
              <a:endParaRPr lang="en-US" altLang="zh-CN" sz="20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4865228" y="1804480"/>
            <a:ext cx="5174884" cy="741352"/>
            <a:chOff x="3541097" y="3851131"/>
            <a:chExt cx="2144551" cy="741352"/>
          </a:xfrm>
        </p:grpSpPr>
        <p:sp>
          <p:nvSpPr>
            <p:cNvPr id="26" name="圆角矩形 25"/>
            <p:cNvSpPr/>
            <p:nvPr/>
          </p:nvSpPr>
          <p:spPr>
            <a:xfrm>
              <a:off x="3541097" y="3851131"/>
              <a:ext cx="2144551" cy="741352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圆角矩形 4"/>
            <p:cNvSpPr/>
            <p:nvPr/>
          </p:nvSpPr>
          <p:spPr>
            <a:xfrm>
              <a:off x="3562810" y="3872844"/>
              <a:ext cx="2101125" cy="697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/>
                <a:t>核心数据结构</a:t>
              </a:r>
              <a:r>
                <a:rPr lang="en-US" altLang="zh-CN" sz="2000" b="1" kern="1200" dirty="0" smtClean="0"/>
                <a:t>:</a:t>
              </a:r>
              <a:r>
                <a:rPr lang="zh-CN" altLang="en-US" sz="2000" b="1" kern="1200" dirty="0" smtClean="0"/>
                <a:t> </a:t>
              </a:r>
              <a:r>
                <a:rPr lang="en-US" altLang="zh-CN" sz="2000" b="1" kern="1200" dirty="0" err="1" smtClean="0"/>
                <a:t>std</a:t>
              </a:r>
              <a:r>
                <a:rPr lang="en-US" altLang="zh-CN" sz="2000" b="1" kern="1200" dirty="0" smtClean="0"/>
                <a:t>::vector&lt;Word&gt;</a:t>
              </a:r>
              <a:endParaRPr lang="zh-CN" altLang="en-US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867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1090428" y="0"/>
          <a:ext cx="864096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810383"/>
              </p:ext>
            </p:extLst>
          </p:nvPr>
        </p:nvGraphicFramePr>
        <p:xfrm>
          <a:off x="1389888" y="2414016"/>
          <a:ext cx="650240" cy="68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矩形 4"/>
          <p:cNvSpPr/>
          <p:nvPr/>
        </p:nvSpPr>
        <p:spPr>
          <a:xfrm>
            <a:off x="1090428" y="1767685"/>
            <a:ext cx="12971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8373"/>
            <a:ext cx="35112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View-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交互类</a:t>
            </a:r>
          </a:p>
          <a:p>
            <a:pPr algn="ctr"/>
            <a:r>
              <a:rPr lang="en-US" altLang="zh-CN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(Handler</a:t>
            </a:r>
            <a:r>
              <a:rPr lang="zh-CN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类</a:t>
            </a:r>
            <a:r>
              <a:rPr lang="en-US" altLang="zh-CN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-96542" y="4842773"/>
            <a:ext cx="496824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Handler</a:t>
            </a:r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派生出以下类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9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8864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n-ea"/>
              </a:rPr>
              <a:t>View</a:t>
            </a:r>
            <a:r>
              <a:rPr lang="zh-CN" altLang="en-US" sz="2800" b="1" dirty="0" smtClean="0">
                <a:latin typeface="+mn-ea"/>
              </a:rPr>
              <a:t>：</a:t>
            </a:r>
            <a:r>
              <a:rPr lang="en-US" altLang="zh-CN" sz="2800" b="1" dirty="0" smtClean="0">
                <a:latin typeface="+mn-ea"/>
              </a:rPr>
              <a:t>Handler</a:t>
            </a:r>
            <a:r>
              <a:rPr lang="zh-CN" altLang="en-US" sz="2800" b="1" dirty="0" smtClean="0">
                <a:latin typeface="+mn-ea"/>
              </a:rPr>
              <a:t>类的使用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884309"/>
            <a:ext cx="9676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策略模式</a:t>
            </a:r>
            <a:r>
              <a:rPr lang="en-US" altLang="zh-CN" sz="2400" dirty="0" smtClean="0"/>
              <a:t>(Strategy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Pattern)</a:t>
            </a:r>
            <a:r>
              <a:rPr lang="zh-CN" altLang="en-US" sz="2400" dirty="0"/>
              <a:t> ，增强可扩展性</a:t>
            </a:r>
          </a:p>
          <a:p>
            <a:r>
              <a:rPr lang="zh-CN" altLang="en-US" sz="2400" dirty="0" smtClean="0"/>
              <a:t>指针数组负责各个</a:t>
            </a:r>
            <a:r>
              <a:rPr lang="en-US" altLang="zh-CN" sz="2400" dirty="0" smtClean="0"/>
              <a:t>Handler</a:t>
            </a:r>
            <a:r>
              <a:rPr lang="zh-CN" altLang="en-US" sz="2400" dirty="0" smtClean="0"/>
              <a:t>之间跳转（多态）以</a:t>
            </a:r>
            <a:r>
              <a:rPr lang="en-US" altLang="zh-CN" sz="2400" dirty="0" smtClean="0"/>
              <a:t>Processer</a:t>
            </a:r>
            <a:r>
              <a:rPr lang="zh-CN" altLang="en-US" sz="2400" dirty="0" smtClean="0"/>
              <a:t>为例</a:t>
            </a:r>
            <a:r>
              <a:rPr lang="en-US" altLang="zh-CN" sz="2400" dirty="0" smtClean="0"/>
              <a:t>:</a:t>
            </a:r>
          </a:p>
        </p:txBody>
      </p:sp>
      <p:pic>
        <p:nvPicPr>
          <p:cNvPr id="6" name="图片 5" descr="捕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4968552" cy="1744062"/>
          </a:xfrm>
          <a:prstGeom prst="rect">
            <a:avLst/>
          </a:prstGeom>
        </p:spPr>
      </p:pic>
      <p:pic>
        <p:nvPicPr>
          <p:cNvPr id="7" name="图片 6" descr="捕获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861048"/>
            <a:ext cx="782577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8864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+mn-ea"/>
              </a:rPr>
              <a:t>View</a:t>
            </a:r>
            <a:r>
              <a:rPr lang="zh-CN" altLang="en-US" sz="2800" b="1" dirty="0" smtClean="0">
                <a:latin typeface="+mn-ea"/>
              </a:rPr>
              <a:t>：</a:t>
            </a:r>
            <a:r>
              <a:rPr lang="en-US" altLang="zh-CN" sz="2800" b="1" dirty="0" smtClean="0">
                <a:latin typeface="+mn-ea"/>
              </a:rPr>
              <a:t>Handler</a:t>
            </a:r>
            <a:r>
              <a:rPr lang="zh-CN" altLang="en-US" sz="2800" b="1" dirty="0" smtClean="0">
                <a:latin typeface="+mn-ea"/>
              </a:rPr>
              <a:t>类的使用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543" y="836712"/>
            <a:ext cx="7457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以</a:t>
            </a:r>
            <a:r>
              <a:rPr lang="en-US" altLang="zh-CN" sz="2400" dirty="0" smtClean="0"/>
              <a:t>Processer</a:t>
            </a:r>
            <a:r>
              <a:rPr lang="zh-CN" altLang="en-US" sz="2400" dirty="0" smtClean="0"/>
              <a:t>为例</a:t>
            </a:r>
            <a:r>
              <a:rPr lang="en-US" altLang="zh-CN" sz="2400" dirty="0" smtClean="0"/>
              <a:t>:</a:t>
            </a:r>
          </a:p>
        </p:txBody>
      </p:sp>
      <p:pic>
        <p:nvPicPr>
          <p:cNvPr id="9" name="图片 8" descr="捕获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381243"/>
            <a:ext cx="8540402" cy="1637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615" y="3066838"/>
            <a:ext cx="907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ManageHandler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TestHandler</a:t>
            </a:r>
            <a:r>
              <a:rPr lang="zh-CN" altLang="en-US" sz="2400" dirty="0" smtClean="0"/>
              <a:t>也采用此方式：</a:t>
            </a:r>
            <a:endParaRPr lang="en-US" altLang="zh-CN" sz="2400" dirty="0" smtClean="0"/>
          </a:p>
        </p:txBody>
      </p:sp>
      <p:pic>
        <p:nvPicPr>
          <p:cNvPr id="11" name="图片 10" descr="捕获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3674428"/>
            <a:ext cx="8924671" cy="1817652"/>
          </a:xfrm>
          <a:prstGeom prst="rect">
            <a:avLst/>
          </a:prstGeom>
        </p:spPr>
      </p:pic>
      <p:pic>
        <p:nvPicPr>
          <p:cNvPr id="12" name="图片 11" descr="捕获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5633381"/>
            <a:ext cx="8985134" cy="10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设计思路（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版）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788071" y="3057604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43912" y="3550046"/>
            <a:ext cx="65210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调用之前写好的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SmartWord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核心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，仅改变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Shell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交互方式。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00140" y="3102765"/>
            <a:ext cx="114486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核心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</a:rPr>
              <a:t>API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7664" y="305760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99" y="0"/>
            <a:ext cx="4488801" cy="63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设计思路 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版）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382696" y="1283668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38537" y="1776110"/>
            <a:ext cx="6521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利用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设计者视图绘制</a:t>
            </a:r>
          </a:p>
        </p:txBody>
      </p:sp>
      <p:sp>
        <p:nvSpPr>
          <p:cNvPr id="10" name="矩形 9"/>
          <p:cNvSpPr/>
          <p:nvPr/>
        </p:nvSpPr>
        <p:spPr>
          <a:xfrm>
            <a:off x="1194765" y="1328829"/>
            <a:ext cx="9829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绘制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289" y="128366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02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42" y="258233"/>
            <a:ext cx="8570714" cy="63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设计思路（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版）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382696" y="1411684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38536" y="1904126"/>
            <a:ext cx="87186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b="1" dirty="0" smtClean="0"/>
          </a:p>
          <a:p>
            <a:r>
              <a:rPr lang="zh-CN" altLang="en-US" sz="2000" b="1" dirty="0" smtClean="0"/>
              <a:t>信号</a:t>
            </a:r>
            <a:endParaRPr lang="zh-CN" altLang="en-US" sz="2000" dirty="0"/>
          </a:p>
          <a:p>
            <a:r>
              <a:rPr lang="zh-CN" altLang="en-US" sz="2000" dirty="0"/>
              <a:t>当对象改变其状态时，信号就由该对象发射 </a:t>
            </a:r>
            <a:r>
              <a:rPr lang="en-US" altLang="zh-CN" sz="2000" dirty="0"/>
              <a:t>(emit) </a:t>
            </a:r>
            <a:r>
              <a:rPr lang="zh-CN" altLang="en-US" sz="2000" dirty="0"/>
              <a:t>出去，而且对象只负责发送信号，它不知道另一端是谁在接收这个信号。这样就做到了真正的信息封装，能确保对象被当作一个真正的软件组件来使用</a:t>
            </a:r>
            <a:r>
              <a:rPr lang="zh-CN" altLang="en-US" sz="2000" dirty="0" smtClean="0"/>
              <a:t>。</a:t>
            </a:r>
          </a:p>
          <a:p>
            <a:endParaRPr lang="zh-CN" altLang="en-US" sz="2000" dirty="0"/>
          </a:p>
          <a:p>
            <a:r>
              <a:rPr lang="zh-CN" altLang="en-US" sz="2000" b="1" dirty="0"/>
              <a:t>槽</a:t>
            </a:r>
            <a:endParaRPr lang="zh-CN" altLang="en-US" sz="2000" dirty="0"/>
          </a:p>
          <a:p>
            <a:r>
              <a:rPr lang="zh-CN" altLang="en-US" sz="2000" dirty="0"/>
              <a:t>用于接收信号，而且槽只是普通的对象成员函数。一个槽并不知道是否有任何信号与自己相连接。而且对象并不了解具体的通信机制</a:t>
            </a:r>
            <a:r>
              <a:rPr lang="zh-CN" altLang="en-US" sz="2000" dirty="0" smtClean="0"/>
              <a:t>。</a:t>
            </a:r>
          </a:p>
          <a:p>
            <a:endParaRPr lang="zh-CN" altLang="en-US" sz="2000" dirty="0"/>
          </a:p>
          <a:p>
            <a:r>
              <a:rPr lang="zh-CN" altLang="en-US" sz="2000" b="1" dirty="0"/>
              <a:t>信号与槽的连接</a:t>
            </a:r>
            <a:endParaRPr lang="zh-CN" altLang="en-US" sz="2000" dirty="0"/>
          </a:p>
          <a:p>
            <a:r>
              <a:rPr lang="zh-CN" altLang="en-US" sz="2000" dirty="0"/>
              <a:t>所有从 </a:t>
            </a:r>
            <a:r>
              <a:rPr lang="en-US" altLang="zh-CN" sz="2000" dirty="0" err="1"/>
              <a:t>QObject</a:t>
            </a:r>
            <a:r>
              <a:rPr lang="en-US" altLang="zh-CN" sz="2000" dirty="0"/>
              <a:t> </a:t>
            </a:r>
            <a:r>
              <a:rPr lang="zh-CN" altLang="en-US" sz="2000" dirty="0"/>
              <a:t>或其子</a:t>
            </a:r>
            <a:r>
              <a:rPr lang="zh-CN" altLang="en-US" sz="2000" dirty="0" smtClean="0"/>
              <a:t>类派生</a:t>
            </a:r>
            <a:r>
              <a:rPr lang="zh-CN" altLang="en-US" sz="2000" dirty="0"/>
              <a:t>的类都能够包含信号和槽。因为信号与槽的连接是通过 </a:t>
            </a:r>
            <a:r>
              <a:rPr lang="en-US" altLang="zh-CN" sz="2000" dirty="0" err="1"/>
              <a:t>QObject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connect() </a:t>
            </a:r>
            <a:r>
              <a:rPr lang="zh-CN" altLang="en-US" sz="2000" dirty="0"/>
              <a:t>成员函数来实现的。</a:t>
            </a:r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30000"/>
              </a:lnSpc>
            </a:pP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4765" y="1456845"/>
            <a:ext cx="335059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000" b="1" dirty="0" err="1" smtClean="0">
                <a:solidFill>
                  <a:schemeClr val="accent2">
                    <a:lumMod val="75000"/>
                  </a:schemeClr>
                </a:solidFill>
              </a:rPr>
              <a:t>Qt</a:t>
            </a:r>
            <a:r>
              <a:rPr lang="zh-CN" altLang="en-US" sz="3000" b="1" dirty="0" smtClean="0">
                <a:solidFill>
                  <a:schemeClr val="accent2">
                    <a:lumMod val="75000"/>
                  </a:schemeClr>
                </a:solidFill>
              </a:rPr>
              <a:t>中信号与槽机制</a:t>
            </a:r>
            <a:endParaRPr lang="en-US" altLang="zh-CN" sz="3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289" y="141168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设计思路（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版）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382696" y="1411684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4765" y="1456845"/>
            <a:ext cx="1723549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000" b="1" dirty="0" smtClean="0">
                <a:solidFill>
                  <a:schemeClr val="accent2">
                    <a:lumMod val="75000"/>
                  </a:schemeClr>
                </a:solidFill>
              </a:rPr>
              <a:t>具体实现</a:t>
            </a:r>
            <a:endParaRPr lang="en-US" altLang="zh-CN" sz="3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289" y="141168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04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" y="2736292"/>
            <a:ext cx="2634152" cy="23082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78" y="2149342"/>
            <a:ext cx="8570332" cy="3438196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92303670"/>
              </p:ext>
            </p:extLst>
          </p:nvPr>
        </p:nvGraphicFramePr>
        <p:xfrm>
          <a:off x="2598928" y="4480561"/>
          <a:ext cx="1446278" cy="89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04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设计思路（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版）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382696" y="1411684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4765" y="1456845"/>
            <a:ext cx="1723549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000" b="1" dirty="0" smtClean="0">
                <a:solidFill>
                  <a:schemeClr val="accent2">
                    <a:lumMod val="75000"/>
                  </a:schemeClr>
                </a:solidFill>
              </a:rPr>
              <a:t>具体实现</a:t>
            </a:r>
            <a:endParaRPr lang="en-US" altLang="zh-CN" sz="3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289" y="141168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04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3728"/>
            <a:ext cx="3661439" cy="1468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57" y="1527300"/>
            <a:ext cx="7344451" cy="5201316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92303670"/>
              </p:ext>
            </p:extLst>
          </p:nvPr>
        </p:nvGraphicFramePr>
        <p:xfrm>
          <a:off x="2598928" y="4480561"/>
          <a:ext cx="1446278" cy="89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41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制作工具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" y="2090892"/>
            <a:ext cx="5245100" cy="21082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289" y="1218514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</a:rPr>
              <a:t>跨平台</a:t>
            </a:r>
            <a:endParaRPr lang="en-US" altLang="zh-CN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8007016" y="3275110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9312745" y="3466417"/>
            <a:ext cx="1303562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Linux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007016" y="2031044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9312745" y="2222351"/>
            <a:ext cx="2108269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Windows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8007016" y="4519176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9312745" y="4710483"/>
            <a:ext cx="1760418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Mac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OS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5" y="3395984"/>
            <a:ext cx="4940300" cy="193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09" y="4765953"/>
            <a:ext cx="4927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1" y="5582154"/>
            <a:ext cx="25176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版本控制、交换代码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64761" y="5134872"/>
            <a:ext cx="11095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3">
                    <a:lumMod val="75000"/>
                  </a:schemeClr>
                </a:solidFill>
              </a:rPr>
              <a:t>GitHub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3" y="281912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0" y="3164369"/>
            <a:ext cx="414570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Windows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平台下制作、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Debug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、制作调用框图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（不得不说一句，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代码分析能力真的很强）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90521" y="2717087"/>
            <a:ext cx="258064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Visual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Studio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2015</a:t>
            </a:r>
            <a:endParaRPr lang="zh-CN" altLang="en-US" sz="2000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3" y="402801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1" y="4373262"/>
            <a:ext cx="25176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GUI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版本的代码编写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577641" y="3925980"/>
            <a:ext cx="31105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Sublime,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VS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Code,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Vim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2" y="161023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6" y="193754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0" y="1955476"/>
            <a:ext cx="25176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制作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GUI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界面、调用核心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4"/>
            <a:ext cx="32095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3">
                    <a:lumMod val="75000"/>
                  </a:schemeClr>
                </a:solidFill>
              </a:rPr>
              <a:t>Qt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5.6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For</a:t>
            </a:r>
            <a:r>
              <a:rPr lang="zh-CN" altLang="en-US" sz="12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Windows,</a:t>
            </a:r>
            <a:r>
              <a:rPr lang="zh-CN" altLang="en-US" sz="12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1200" b="1" dirty="0" err="1" smtClean="0">
                <a:solidFill>
                  <a:schemeClr val="accent3">
                    <a:lumMod val="75000"/>
                  </a:schemeClr>
                </a:solidFill>
              </a:rPr>
              <a:t>MacOS</a:t>
            </a:r>
            <a:r>
              <a:rPr lang="en-US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zh-CN" altLang="en-US" sz="12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Linux</a:t>
            </a:r>
            <a:endParaRPr lang="en-US" altLang="zh-C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制作过程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5" y="3148414"/>
            <a:ext cx="5440968" cy="33166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43" y="-392980"/>
            <a:ext cx="8734519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15" y="1172765"/>
            <a:ext cx="6987244" cy="4938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71" y="310418"/>
            <a:ext cx="10073698" cy="57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制作人员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7549"/>
              </p:ext>
            </p:extLst>
          </p:nvPr>
        </p:nvGraphicFramePr>
        <p:xfrm>
          <a:off x="3477376" y="4212984"/>
          <a:ext cx="5346975" cy="2059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59102"/>
                <a:gridCol w="1387873"/>
              </a:tblGrid>
              <a:tr h="35421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班级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姓名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64680">
                <a:tc>
                  <a:txBody>
                    <a:bodyPr/>
                    <a:lstStyle/>
                    <a:p>
                      <a:r>
                        <a:rPr kumimoji="1" lang="zh-CN" altLang="en-US" sz="1600" dirty="0" smtClean="0"/>
                        <a:t>计</a:t>
                      </a:r>
                      <a:r>
                        <a:rPr kumimoji="1" lang="en-US" altLang="zh-CN" sz="1600" dirty="0" smtClean="0"/>
                        <a:t>55</a:t>
                      </a:r>
                      <a:r>
                        <a:rPr kumimoji="1" lang="zh-CN" altLang="en-US" sz="1600" dirty="0" smtClean="0"/>
                        <a:t>  </a:t>
                      </a:r>
                      <a:r>
                        <a:rPr kumimoji="1" lang="hr-HR" altLang="zh-CN" sz="1600" dirty="0" smtClean="0"/>
                        <a:t>2015011372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hr-HR" sz="1600" dirty="0" smtClean="0"/>
                        <a:t>张钰晖 </a:t>
                      </a:r>
                      <a:endParaRPr kumimoji="1" lang="zh-CN" altLang="en-US" sz="1600" dirty="0" smtClean="0"/>
                    </a:p>
                  </a:txBody>
                  <a:tcPr anchor="ctr"/>
                </a:tc>
              </a:tr>
              <a:tr h="564680">
                <a:tc>
                  <a:txBody>
                    <a:bodyPr/>
                    <a:lstStyle/>
                    <a:p>
                      <a:r>
                        <a:rPr kumimoji="1" lang="zh-CN" altLang="hr-HR" sz="1600" dirty="0" smtClean="0"/>
                        <a:t>计</a:t>
                      </a:r>
                      <a:r>
                        <a:rPr kumimoji="1" lang="hr-HR" altLang="zh-CN" sz="1600" dirty="0" smtClean="0"/>
                        <a:t>55  2015011355</a:t>
                      </a:r>
                      <a:endParaRPr kumimoji="1"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hr-HR" sz="1600" dirty="0" smtClean="0"/>
                        <a:t>范臻 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4680">
                <a:tc>
                  <a:txBody>
                    <a:bodyPr/>
                    <a:lstStyle/>
                    <a:p>
                      <a:r>
                        <a:rPr kumimoji="1" lang="zh-CN" altLang="hr-HR" sz="1600" dirty="0" smtClean="0"/>
                        <a:t>计</a:t>
                      </a:r>
                      <a:r>
                        <a:rPr kumimoji="1" lang="hr-HR" altLang="zh-CN" sz="1600" dirty="0" smtClean="0"/>
                        <a:t>53  2015011304</a:t>
                      </a:r>
                      <a:endParaRPr kumimoji="1"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hr-HR" sz="1600" dirty="0" smtClean="0"/>
                        <a:t>罗华</a:t>
                      </a:r>
                      <a:r>
                        <a:rPr kumimoji="1" lang="zh-CN" altLang="en-US" sz="1600" dirty="0" smtClean="0"/>
                        <a:t>一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088245" y="2438970"/>
            <a:ext cx="10103755" cy="1041761"/>
          </a:xfrm>
        </p:spPr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 smtClean="0"/>
          </a:p>
          <a:p>
            <a:r>
              <a:rPr kumimoji="1" lang="zh-CN" altLang="en-US" dirty="0" smtClean="0"/>
              <a:t>欢迎与我们课下讨论设计思路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289" y="1218514"/>
            <a:ext cx="15696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</a:rPr>
              <a:t>跨平台</a:t>
            </a:r>
            <a:endParaRPr lang="en-US" altLang="zh-CN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8007016" y="3275110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9312745" y="3466417"/>
            <a:ext cx="1303562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Linux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007016" y="2031044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9312745" y="2222351"/>
            <a:ext cx="2108269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Windows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8007016" y="4519176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9312745" y="4710483"/>
            <a:ext cx="1760418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Mac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OS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" y="906785"/>
            <a:ext cx="7176256" cy="562862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7" y="1346199"/>
            <a:ext cx="5943382" cy="4749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55" y="1859832"/>
            <a:ext cx="6265461" cy="50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词库例句库及个人信息管理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9" y="258233"/>
            <a:ext cx="7695413" cy="60842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23" y="773748"/>
            <a:ext cx="7741649" cy="60842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9" y="3449363"/>
            <a:ext cx="4927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查询单词功能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206852"/>
            <a:ext cx="8357616" cy="65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添加修改单词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ea"/>
                </a:rPr>
                <a:t>+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例句功能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78" y="979628"/>
            <a:ext cx="7461011" cy="5878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" y="0"/>
            <a:ext cx="7847695" cy="61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历史记录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+mn-ea"/>
                </a:rPr>
                <a:t>+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单词本功能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74" y="450314"/>
            <a:ext cx="1828800" cy="24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4" y="0"/>
            <a:ext cx="878454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09" y="258233"/>
            <a:ext cx="878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产品展示（</a:t>
            </a:r>
            <a:r>
              <a:rPr kumimoji="1" lang="en-US" altLang="zh-CN" dirty="0" err="1" smtClean="0"/>
              <a:t>Qt</a:t>
            </a:r>
            <a:r>
              <a:rPr kumimoji="1" lang="zh-CN" altLang="en-US" dirty="0" smtClean="0"/>
              <a:t>版本）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322289" y="1545373"/>
            <a:ext cx="4694906" cy="763469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1"/>
              <a:ext cx="3092420" cy="191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dirty="0" smtClean="0">
                  <a:solidFill>
                    <a:schemeClr val="bg1"/>
                  </a:solidFill>
                  <a:latin typeface="+mn-ea"/>
                </a:rPr>
                <a:t>背单词功能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8762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</TotalTime>
  <Words>1131</Words>
  <Application>Microsoft Macintosh PowerPoint</Application>
  <PresentationFormat>宽屏</PresentationFormat>
  <Paragraphs>189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Century Gothic</vt:lpstr>
      <vt:lpstr>Microsoft YaHei</vt:lpstr>
      <vt:lpstr>Segoe UI Light</vt:lpstr>
      <vt:lpstr>黑体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织梦行云</cp:lastModifiedBy>
  <cp:revision>131</cp:revision>
  <dcterms:created xsi:type="dcterms:W3CDTF">2015-08-18T02:51:41Z</dcterms:created>
  <dcterms:modified xsi:type="dcterms:W3CDTF">2016-05-24T09:47:52Z</dcterms:modified>
  <cp:category/>
</cp:coreProperties>
</file>